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184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185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178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159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180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181.xml"/>
  <Override ContentType="application/vnd.openxmlformats-officedocument.presentationml.slide+xml" PartName="/ppt/slides/slide85.xml"/>
  <Override ContentType="application/vnd.openxmlformats-officedocument.presentationml.slide+xml" PartName="/ppt/slides/slide157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18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71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8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160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.xml"/>
  <Override ContentType="application/vnd.openxmlformats-officedocument.presentationml.slide+xml" PartName="/ppt/slides/slide75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15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0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190" Type="http://schemas.openxmlformats.org/officeDocument/2006/relationships/slide" Target="slides/slide18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193" Type="http://schemas.openxmlformats.org/officeDocument/2006/relationships/slide" Target="slides/slide187.xml"/><Relationship Id="rId46" Type="http://schemas.openxmlformats.org/officeDocument/2006/relationships/slide" Target="slides/slide40.xml"/><Relationship Id="rId192" Type="http://schemas.openxmlformats.org/officeDocument/2006/relationships/slide" Target="slides/slide186.xml"/><Relationship Id="rId45" Type="http://schemas.openxmlformats.org/officeDocument/2006/relationships/slide" Target="slides/slide39.xml"/><Relationship Id="rId191" Type="http://schemas.openxmlformats.org/officeDocument/2006/relationships/slide" Target="slides/slide185.xml"/><Relationship Id="rId48" Type="http://schemas.openxmlformats.org/officeDocument/2006/relationships/slide" Target="slides/slide42.xml"/><Relationship Id="rId187" Type="http://schemas.openxmlformats.org/officeDocument/2006/relationships/slide" Target="slides/slide181.xml"/><Relationship Id="rId47" Type="http://schemas.openxmlformats.org/officeDocument/2006/relationships/slide" Target="slides/slide41.xml"/><Relationship Id="rId186" Type="http://schemas.openxmlformats.org/officeDocument/2006/relationships/slide" Target="slides/slide180.xml"/><Relationship Id="rId185" Type="http://schemas.openxmlformats.org/officeDocument/2006/relationships/slide" Target="slides/slide179.xml"/><Relationship Id="rId49" Type="http://schemas.openxmlformats.org/officeDocument/2006/relationships/slide" Target="slides/slide43.xml"/><Relationship Id="rId184" Type="http://schemas.openxmlformats.org/officeDocument/2006/relationships/slide" Target="slides/slide178.xml"/><Relationship Id="rId189" Type="http://schemas.openxmlformats.org/officeDocument/2006/relationships/slide" Target="slides/slide183.xml"/><Relationship Id="rId188" Type="http://schemas.openxmlformats.org/officeDocument/2006/relationships/slide" Target="slides/slide18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183" Type="http://schemas.openxmlformats.org/officeDocument/2006/relationships/slide" Target="slides/slide177.xml"/><Relationship Id="rId32" Type="http://schemas.openxmlformats.org/officeDocument/2006/relationships/slide" Target="slides/slide26.xml"/><Relationship Id="rId182" Type="http://schemas.openxmlformats.org/officeDocument/2006/relationships/slide" Target="slides/slide176.xml"/><Relationship Id="rId35" Type="http://schemas.openxmlformats.org/officeDocument/2006/relationships/slide" Target="slides/slide29.xml"/><Relationship Id="rId181" Type="http://schemas.openxmlformats.org/officeDocument/2006/relationships/slide" Target="slides/slide175.xml"/><Relationship Id="rId34" Type="http://schemas.openxmlformats.org/officeDocument/2006/relationships/slide" Target="slides/slide28.xml"/><Relationship Id="rId180" Type="http://schemas.openxmlformats.org/officeDocument/2006/relationships/slide" Target="slides/slide174.xml"/><Relationship Id="rId37" Type="http://schemas.openxmlformats.org/officeDocument/2006/relationships/slide" Target="slides/slide31.xml"/><Relationship Id="rId176" Type="http://schemas.openxmlformats.org/officeDocument/2006/relationships/slide" Target="slides/slide170.xml"/><Relationship Id="rId36" Type="http://schemas.openxmlformats.org/officeDocument/2006/relationships/slide" Target="slides/slide30.xml"/><Relationship Id="rId175" Type="http://schemas.openxmlformats.org/officeDocument/2006/relationships/slide" Target="slides/slide169.xml"/><Relationship Id="rId39" Type="http://schemas.openxmlformats.org/officeDocument/2006/relationships/slide" Target="slides/slide33.xml"/><Relationship Id="rId174" Type="http://schemas.openxmlformats.org/officeDocument/2006/relationships/slide" Target="slides/slide168.xml"/><Relationship Id="rId38" Type="http://schemas.openxmlformats.org/officeDocument/2006/relationships/slide" Target="slides/slide32.xml"/><Relationship Id="rId173" Type="http://schemas.openxmlformats.org/officeDocument/2006/relationships/slide" Target="slides/slide167.xml"/><Relationship Id="rId179" Type="http://schemas.openxmlformats.org/officeDocument/2006/relationships/slide" Target="slides/slide173.xml"/><Relationship Id="rId178" Type="http://schemas.openxmlformats.org/officeDocument/2006/relationships/slide" Target="slides/slide172.xml"/><Relationship Id="rId177" Type="http://schemas.openxmlformats.org/officeDocument/2006/relationships/slide" Target="slides/slide171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slide" Target="slides/slide144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.xml"/><Relationship Id="rId149" Type="http://schemas.openxmlformats.org/officeDocument/2006/relationships/slide" Target="slides/slide143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2.xml"/><Relationship Id="rId9" Type="http://schemas.openxmlformats.org/officeDocument/2006/relationships/slide" Target="slides/slide3.xml"/><Relationship Id="rId143" Type="http://schemas.openxmlformats.org/officeDocument/2006/relationships/slide" Target="slides/slide137.xml"/><Relationship Id="rId142" Type="http://schemas.openxmlformats.org/officeDocument/2006/relationships/slide" Target="slides/slide136.xml"/><Relationship Id="rId141" Type="http://schemas.openxmlformats.org/officeDocument/2006/relationships/slide" Target="slides/slide135.xml"/><Relationship Id="rId140" Type="http://schemas.openxmlformats.org/officeDocument/2006/relationships/slide" Target="slides/slide134.xml"/><Relationship Id="rId5" Type="http://schemas.openxmlformats.org/officeDocument/2006/relationships/notesMaster" Target="notesMasters/notesMaster.xml"/><Relationship Id="rId147" Type="http://schemas.openxmlformats.org/officeDocument/2006/relationships/slide" Target="slides/slide141.xml"/><Relationship Id="rId6" Type="http://schemas.openxmlformats.org/officeDocument/2006/relationships/slide" Target="slides/slide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145" Type="http://schemas.openxmlformats.org/officeDocument/2006/relationships/slide" Target="slides/slide139.xml"/><Relationship Id="rId8" Type="http://schemas.openxmlformats.org/officeDocument/2006/relationships/slide" Target="slides/slide2.xml"/><Relationship Id="rId144" Type="http://schemas.openxmlformats.org/officeDocument/2006/relationships/slide" Target="slides/slide13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172" Type="http://schemas.openxmlformats.org/officeDocument/2006/relationships/slide" Target="slides/slide166.xml"/><Relationship Id="rId65" Type="http://schemas.openxmlformats.org/officeDocument/2006/relationships/slide" Target="slides/slide59.xml"/><Relationship Id="rId171" Type="http://schemas.openxmlformats.org/officeDocument/2006/relationships/slide" Target="slides/slide165.xml"/><Relationship Id="rId68" Type="http://schemas.openxmlformats.org/officeDocument/2006/relationships/slide" Target="slides/slide62.xml"/><Relationship Id="rId170" Type="http://schemas.openxmlformats.org/officeDocument/2006/relationships/slide" Target="slides/slide164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165" Type="http://schemas.openxmlformats.org/officeDocument/2006/relationships/slide" Target="slides/slide159.xml"/><Relationship Id="rId69" Type="http://schemas.openxmlformats.org/officeDocument/2006/relationships/slide" Target="slides/slide63.xml"/><Relationship Id="rId164" Type="http://schemas.openxmlformats.org/officeDocument/2006/relationships/slide" Target="slides/slide158.xml"/><Relationship Id="rId163" Type="http://schemas.openxmlformats.org/officeDocument/2006/relationships/slide" Target="slides/slide157.xml"/><Relationship Id="rId162" Type="http://schemas.openxmlformats.org/officeDocument/2006/relationships/slide" Target="slides/slide156.xml"/><Relationship Id="rId169" Type="http://schemas.openxmlformats.org/officeDocument/2006/relationships/slide" Target="slides/slide163.xml"/><Relationship Id="rId168" Type="http://schemas.openxmlformats.org/officeDocument/2006/relationships/slide" Target="slides/slide162.xml"/><Relationship Id="rId167" Type="http://schemas.openxmlformats.org/officeDocument/2006/relationships/slide" Target="slides/slide161.xml"/><Relationship Id="rId166" Type="http://schemas.openxmlformats.org/officeDocument/2006/relationships/slide" Target="slides/slide160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161" Type="http://schemas.openxmlformats.org/officeDocument/2006/relationships/slide" Target="slides/slide155.xml"/><Relationship Id="rId54" Type="http://schemas.openxmlformats.org/officeDocument/2006/relationships/slide" Target="slides/slide48.xml"/><Relationship Id="rId160" Type="http://schemas.openxmlformats.org/officeDocument/2006/relationships/slide" Target="slides/slide154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slide" Target="slides/slide153.xml"/><Relationship Id="rId59" Type="http://schemas.openxmlformats.org/officeDocument/2006/relationships/slide" Target="slides/slide53.xml"/><Relationship Id="rId154" Type="http://schemas.openxmlformats.org/officeDocument/2006/relationships/slide" Target="slides/slide148.xml"/><Relationship Id="rId58" Type="http://schemas.openxmlformats.org/officeDocument/2006/relationships/slide" Target="slides/slide52.xml"/><Relationship Id="rId153" Type="http://schemas.openxmlformats.org/officeDocument/2006/relationships/slide" Target="slides/slide147.xml"/><Relationship Id="rId152" Type="http://schemas.openxmlformats.org/officeDocument/2006/relationships/slide" Target="slides/slide146.xml"/><Relationship Id="rId151" Type="http://schemas.openxmlformats.org/officeDocument/2006/relationships/slide" Target="slides/slide145.xml"/><Relationship Id="rId158" Type="http://schemas.openxmlformats.org/officeDocument/2006/relationships/slide" Target="slides/slide152.xml"/><Relationship Id="rId157" Type="http://schemas.openxmlformats.org/officeDocument/2006/relationships/slide" Target="slides/slide151.xml"/><Relationship Id="rId156" Type="http://schemas.openxmlformats.org/officeDocument/2006/relationships/slide" Target="slides/slide150.xml"/><Relationship Id="rId155" Type="http://schemas.openxmlformats.org/officeDocument/2006/relationships/slide" Target="slides/slide14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121" Type="http://schemas.openxmlformats.org/officeDocument/2006/relationships/slide" Target="slides/slide115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99" Type="http://schemas.openxmlformats.org/officeDocument/2006/relationships/slide" Target="slides/slide93.xml"/><Relationship Id="rId98" Type="http://schemas.openxmlformats.org/officeDocument/2006/relationships/slide" Target="slides/slide92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10" Type="http://schemas.openxmlformats.org/officeDocument/2006/relationships/slide" Target="slides/slide104.xml"/><Relationship Id="rId114" Type="http://schemas.openxmlformats.org/officeDocument/2006/relationships/slide" Target="slides/slide108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/Relationships>
</file>

<file path=ppt/notesMasters/_rels/notesMaster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Relationship Id="rId2" Type="http://schemas.openxmlformats.org/officeDocument/2006/relationships/hyperlink" Target="http://etherpad.wikimedia.org/p/open_algorithms_platform" TargetMode="External"/></Relationships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notesSlide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http://etherpad.wikimedia.org/p/open_algorithms_platform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Shape 13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68" name="Shape 6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9" name="Shape 68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0" name="Shape 68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84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5" name="Shape 68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6" name="Shape 68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89" name="Shape 6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0" name="Shape 689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1" name="Shape 68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94" name="Shape 6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5" name="Shape 68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6" name="Shape 68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99" name="Shape 6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0" name="Shape 690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1" name="Shape 69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04" name="Shape 6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5" name="Shape 69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6" name="Shape 69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09" name="Shape 6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0" name="Shape 69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1" name="Shape 69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19" name="Shape 6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0" name="Shape 692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1" name="Shape 69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25" name="Shape 6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6" name="Shape 692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7" name="Shape 69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30" name="Shape 6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1" name="Shape 69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2" name="Shape 69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Shape 13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36" name="Shape 6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7" name="Shape 69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8" name="Shape 69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43" name="Shape 6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4" name="Shape 69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5" name="Shape 69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49" name="Shape 6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0" name="Shape 69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1" name="Shape 69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55" name="Shape 6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6" name="Shape 69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7" name="Shape 69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65" name="Shape 6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" name="Shape 696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7" name="Shape 69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78" name="Shape 6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9" name="Shape 69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0" name="Shape 69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84" name="Shape 6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5" name="Shape 69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6" name="Shape 69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94" name="Shape 6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5" name="Shape 69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6" name="Shape 69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07" name="Shape 7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8" name="Shape 700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9" name="Shape 70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21" name="Shape 7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2" name="Shape 70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3" name="Shape 70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Shape 13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26" name="Shape 7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7" name="Shape 70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8" name="Shape 70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31" name="Shape 7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2" name="Shape 703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3" name="Shape 70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36" name="Shape 7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7" name="Shape 70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8" name="Shape 70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41" name="Shape 7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2" name="Shape 704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3" name="Shape 70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47" name="Shape 7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8" name="Shape 70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9" name="Shape 70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54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" name="Shape 70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6" name="Shape 70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62" name="Shape 7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3" name="Shape 706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4" name="Shape 70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71" name="Shape 7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2" name="Shape 707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3" name="Shape 70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84" name="Shape 7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5" name="Shape 70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6" name="Shape 70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01" name="Shape 7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2" name="Shape 71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3" name="Shape 7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Shape 13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Shape 13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23" name="Shape 7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4" name="Shape 71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5" name="Shape 7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37" name="Shape 7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8" name="Shape 713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9" name="Shape 71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55" name="Shape 7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6" name="Shape 71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7" name="Shape 7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76" name="Shape 7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Shape 71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8" name="Shape 7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98" name="Shape 7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9" name="Shape 719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0" name="Shape 72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21" name="Shape 7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2" name="Shape 72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3" name="Shape 72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26" name="Shape 7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7" name="Shape 72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8" name="Shape 7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35" name="Shape 7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6" name="Shape 72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7" name="Shape 7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44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Shape 72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6" name="Shape 72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62" name="Shape 7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3" name="Shape 726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4" name="Shape 72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Shape 13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Shape 13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81" name="Shape 7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2" name="Shape 728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3" name="Shape 72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96" name="Shape 7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7" name="Shape 72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8" name="Shape 72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10" name="Shape 7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" name="Shape 731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2" name="Shape 73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28" name="Shape 7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9" name="Shape 732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0" name="Shape 73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50" name="Shape 7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1" name="Shape 73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2" name="Shape 73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55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Shape 73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Shape 73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62" name="Shape 7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3" name="Shape 736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4" name="Shape 73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70" name="Shape 7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1" name="Shape 737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2" name="Shape 73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78" name="Shape 7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9" name="Shape 73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0" name="Shape 73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84" name="Shape 7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5" name="Shape 73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6" name="Shape 73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Shape 140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Shape 14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93" name="Shape 7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4" name="Shape 73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5" name="Shape 73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04" name="Shape 7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5" name="Shape 74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6" name="Shape 74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17" name="Shape 7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8" name="Shape 741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9" name="Shape 74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23" name="Shape 7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" name="Shape 74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5" name="Shape 74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43" name="Shape 7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" name="Shape 74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5" name="Shape 74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68" name="Shape 7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9" name="Shape 74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0" name="Shape 74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95" name="Shape 7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6" name="Shape 749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7" name="Shape 74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01" name="Shape 7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2" name="Shape 75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3" name="Shape 75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07" name="Shape 7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8" name="Shape 750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9" name="Shape 75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13" name="Shape 7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4" name="Shape 751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5" name="Shape 75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Shape 141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Shape 14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20" name="Shape 7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1" name="Shape 752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2" name="Shape 75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32" name="Shape 7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3" name="Shape 753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4" name="Shape 75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44" name="Shape 7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5" name="Shape 75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6" name="Shape 75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49" name="Shape 7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0" name="Shape 75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1" name="Shape 75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58" name="Shape 7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9" name="Shape 755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0" name="Shape 75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68" name="Shape 7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9" name="Shape 75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0" name="Shape 75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80" name="Shape 7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1" name="Shape 75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2" name="Shape 75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93" name="Shape 7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4" name="Shape 75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5" name="Shape 75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06" name="Shape 7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7" name="Shape 760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8" name="Shape 76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11" name="Shape 7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2" name="Shape 76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3" name="Shape 76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Shape 14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Shape 14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18" name="Shape 7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9" name="Shape 761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0" name="Shape 76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24" name="Shape 7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5" name="Shape 762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6" name="Shape 76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30" name="Shape 7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1" name="Shape 76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2" name="Shape 76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50" name="Shape 7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1" name="Shape 76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2" name="Shape 76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57" name="Shape 7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8" name="Shape 76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9" name="Shape 76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67" name="Shape 7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8" name="Shape 76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9" name="Shape 76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75" name="Shape 7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6" name="Shape 767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7" name="Shape 76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85" name="Shape 7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6" name="Shape 768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7" name="Shape 76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90" name="Shape 7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1" name="Shape 76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2" name="Shape 76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96" name="Shape 7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7" name="Shape 76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8" name="Shape 76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Shape 143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Shape 14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04" name="Shape 7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5" name="Shape 77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6" name="Shape 77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70" name="Shape 7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1" name="Shape 777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2" name="Shape 77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88" name="Shape 7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9" name="Shape 778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0" name="Shape 77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08" name="Shape 7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9" name="Shape 780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0" name="Shape 78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16" name="Shape 8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Shape 82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8" name="Shape 82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25" name="Shape 8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6" name="Shape 862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7" name="Shape 86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42" name="Shape 9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3" name="Shape 904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4" name="Shape 90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78" name="Shape 9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9" name="Shape 90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0" name="Shape 90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Shape 14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Shape 14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Shape 14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Shape 14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Shape 14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Shape 14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Shape 14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Shape 14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Shape 14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Shape 14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Shape 15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Shape 15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Shape 15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Shape 19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Shape 19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3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Shape 23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Shape 23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36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Shape 28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8" name="Shape 28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Shape 327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3" name="Shape 3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09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Shape 37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1" name="Shape 37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44" name="Shape 4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5" name="Shape 45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6" name="Shape 45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4" name="Shape 4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" name="Shape 49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6" name="Shape 49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40" name="Shape 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1" name="Shape 53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2" name="Shape 53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25" name="Shape 5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6" name="Shape 572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7" name="Shape 57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35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" name="Shape 57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7" name="Shape 57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46" name="Shape 5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7" name="Shape 574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8" name="Shape 57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52" name="Shape 5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3" name="Shape 575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4" name="Shape 57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59" name="Shape 5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0" name="Shape 57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1" name="Shape 57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Shape 9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67" name="Shape 5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8" name="Shape 57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9" name="Shape 57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73" name="Shape 5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4" name="Shape 57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5" name="Shape 57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81" name="Shape 5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2" name="Shape 578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3" name="Shape 57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03" name="Shape 5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4" name="Shape 580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5" name="Shape 58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26" name="Shape 5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7" name="Shape 58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8" name="Shape 58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32" name="Shape 5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3" name="Shape 583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4" name="Shape 58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54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5" name="Shape 58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6" name="Shape 58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66" name="Shape 5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" name="Shape 58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8" name="Shape 58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2" name="Shape 5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3" name="Shape 587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4" name="Shape 58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9" name="Shape 5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0" name="Shape 588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1" name="Shape 58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Shape 13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85" name="Shape 5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6" name="Shape 588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7" name="Shape 58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94" name="Shape 5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5" name="Shape 58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6" name="Shape 58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16" name="Shape 5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7" name="Shape 59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8" name="Shape 59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3" name="Shape 5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4" name="Shape 59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5" name="Shape 59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55" name="Shape 5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6" name="Shape 59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7" name="Shape 59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66" name="Shape 5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7" name="Shape 59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8" name="Shape 59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74" name="Shape 5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5" name="Shape 597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6" name="Shape 59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84" name="Shape 5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5" name="Shape 59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6" name="Shape 59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93" name="Shape 5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4" name="Shape 59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5" name="Shape 59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00" name="Shape 6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1" name="Shape 60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2" name="Shape 60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Shape 13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Shape 13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09" name="Shape 6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" name="Shape 60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1" name="Shape 60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22" name="Shape 6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3" name="Shape 602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4" name="Shape 60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30" name="Shape 6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" name="Shape 60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2" name="Shape 60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53" name="Shape 6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4" name="Shape 605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5" name="Shape 60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83" name="Shape 6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4" name="Shape 60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5" name="Shape 60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14" name="Shape 6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5" name="Shape 61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6" name="Shape 6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02" name="Shape 6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3" name="Shape 63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4" name="Shape 6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16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Shape 63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Shape 6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23" name="Shape 6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4" name="Shape 63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5" name="Shape 63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36" name="Shape 6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7" name="Shape 63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8" name="Shape 63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Shape 13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Shape 13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50" name="Shape 6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" name="Shape 63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2" name="Shape 63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65" name="Shape 6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6" name="Shape 636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7" name="Shape 63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74" name="Shape 6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5" name="Shape 637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6" name="Shape 63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8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2" name="Shape 638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3" name="Shape 63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92" name="Shape 6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3" name="Shape 639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4" name="Shape 63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00" name="Shape 6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1" name="Shape 64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2" name="Shape 64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30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Shape 64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Shape 64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39" name="Shape 6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" name="Shape 64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1" name="Shape 64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4" name="Shape 6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5" name="Shape 64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6" name="Shape 64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50" name="Shape 6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" name="Shape 64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2" name="Shape 64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Shape 136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Shape 13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71" name="Shape 6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2" name="Shape 647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3" name="Shape 64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94" name="Shape 6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5" name="Shape 64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6" name="Shape 64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23" name="Shape 6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4" name="Shape 65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5" name="Shape 65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53" name="Shape 6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" name="Shape 655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5" name="Shape 65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58" name="Shape 6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9" name="Shape 655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0" name="Shape 65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66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Shape 65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8" name="Shape 65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97" name="Shape 6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8" name="Shape 65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9" name="Shape 65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30" name="Shape 6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1" name="Shape 66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2" name="Shape 66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63" name="Shape 6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4" name="Shape 66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5" name="Shape 66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97" name="Shape 6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8" name="Shape 66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9" name="Shape 66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Shape 136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Shape 13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33" name="Shape 6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4" name="Shape 673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5" name="Shape 67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39" name="Shape 6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0" name="Shape 67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1" name="Shape 67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46" name="Shape 6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7" name="Shape 674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8" name="Shape 67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54" name="Shape 6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5" name="Shape 67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6" name="Shape 67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92" name="Shape 6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3" name="Shape 679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4" name="Shape 67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01" name="Shape 6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2" name="Shape 68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3" name="Shape 68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16" name="Shape 6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7" name="Shape 68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8" name="Shape 68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32" name="Shape 6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3" name="Shape 683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4" name="Shape 68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52" name="Shape 6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3" name="Shape 685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4" name="Shape 68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59" name="Shape 6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" name="Shape 68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1" name="Shape 68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.xml"/></Relationships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theme" Target="../theme/theme1.xml"/></Relationships>
</file>

<file path=ppt/slideMasters/slideMaster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Relationship Id="rId11" Type="http://schemas.openxmlformats.org/officeDocument/2006/relationships/image" Target="../media/image03.png"/><Relationship Id="rId10" Type="http://schemas.openxmlformats.org/officeDocument/2006/relationships/image" Target="../media/image09.png"/><Relationship Id="rId9" Type="http://schemas.openxmlformats.org/officeDocument/2006/relationships/image" Target="../media/image08.png"/><Relationship Id="rId5" Type="http://schemas.openxmlformats.org/officeDocument/2006/relationships/image" Target="../media/image12.png"/><Relationship Id="rId6" Type="http://schemas.openxmlformats.org/officeDocument/2006/relationships/image" Target="../media/image05.png"/><Relationship Id="rId7" Type="http://schemas.openxmlformats.org/officeDocument/2006/relationships/image" Target="../media/image00.png"/><Relationship Id="rId8" Type="http://schemas.openxmlformats.org/officeDocument/2006/relationships/image" Target="../media/image01.png"/></Relationships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5.png"/><Relationship Id="rId4" Type="http://schemas.openxmlformats.org/officeDocument/2006/relationships/image" Target="../media/image06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00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0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00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00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57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57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57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53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53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53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53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08.png"/><Relationship Id="rId4" Type="http://schemas.openxmlformats.org/officeDocument/2006/relationships/hyperlink" Target="https://commons.wikimedia.org/wiki/File:Artificial.intelligence.jpg" TargetMode="Externa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08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08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08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08.png"/><Relationship Id="rId4" Type="http://schemas.openxmlformats.org/officeDocument/2006/relationships/image" Target="../media/image12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08.png"/><Relationship Id="rId4" Type="http://schemas.openxmlformats.org/officeDocument/2006/relationships/image" Target="../media/image12.png"/><Relationship Id="rId5" Type="http://schemas.openxmlformats.org/officeDocument/2006/relationships/image" Target="../media/image5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.png"/><Relationship Id="rId4" Type="http://schemas.openxmlformats.org/officeDocument/2006/relationships/image" Target="../media/image05.png"/><Relationship Id="rId5" Type="http://schemas.openxmlformats.org/officeDocument/2006/relationships/image" Target="../media/image08.png"/><Relationship Id="rId6" Type="http://schemas.openxmlformats.org/officeDocument/2006/relationships/image" Target="../media/image00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07.jpg"/><Relationship Id="rId4" Type="http://schemas.openxmlformats.org/officeDocument/2006/relationships/image" Target="../media/image12.png"/><Relationship Id="rId5" Type="http://schemas.openxmlformats.org/officeDocument/2006/relationships/image" Target="../media/image05.png"/><Relationship Id="rId6" Type="http://schemas.openxmlformats.org/officeDocument/2006/relationships/image" Target="../media/image08.png"/><Relationship Id="rId7" Type="http://schemas.openxmlformats.org/officeDocument/2006/relationships/image" Target="../media/image00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07.jpg"/><Relationship Id="rId4" Type="http://schemas.openxmlformats.org/officeDocument/2006/relationships/image" Target="../media/image12.png"/><Relationship Id="rId5" Type="http://schemas.openxmlformats.org/officeDocument/2006/relationships/image" Target="../media/image05.png"/><Relationship Id="rId6" Type="http://schemas.openxmlformats.org/officeDocument/2006/relationships/image" Target="../media/image08.png"/><Relationship Id="rId7" Type="http://schemas.openxmlformats.org/officeDocument/2006/relationships/image" Target="../media/image00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07.jpg"/><Relationship Id="rId4" Type="http://schemas.openxmlformats.org/officeDocument/2006/relationships/image" Target="../media/image12.png"/><Relationship Id="rId5" Type="http://schemas.openxmlformats.org/officeDocument/2006/relationships/image" Target="../media/image05.png"/><Relationship Id="rId6" Type="http://schemas.openxmlformats.org/officeDocument/2006/relationships/image" Target="../media/image08.png"/><Relationship Id="rId7" Type="http://schemas.openxmlformats.org/officeDocument/2006/relationships/image" Target="../media/image00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07.jpg"/><Relationship Id="rId4" Type="http://schemas.openxmlformats.org/officeDocument/2006/relationships/image" Target="../media/image12.png"/><Relationship Id="rId5" Type="http://schemas.openxmlformats.org/officeDocument/2006/relationships/image" Target="../media/image05.png"/><Relationship Id="rId6" Type="http://schemas.openxmlformats.org/officeDocument/2006/relationships/image" Target="../media/image08.png"/><Relationship Id="rId7" Type="http://schemas.openxmlformats.org/officeDocument/2006/relationships/image" Target="../media/image00.png"/><Relationship Id="rId8" Type="http://schemas.openxmlformats.org/officeDocument/2006/relationships/image" Target="../media/image55.jp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56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56.png"/><Relationship Id="rId4" Type="http://schemas.openxmlformats.org/officeDocument/2006/relationships/image" Target="../media/image58.jpg"/><Relationship Id="rId5" Type="http://schemas.openxmlformats.org/officeDocument/2006/relationships/image" Target="../media/image54.jp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56.png"/><Relationship Id="rId4" Type="http://schemas.openxmlformats.org/officeDocument/2006/relationships/image" Target="../media/image54.jp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05.png"/><Relationship Id="rId4" Type="http://schemas.openxmlformats.org/officeDocument/2006/relationships/image" Target="../media/image00.png"/><Relationship Id="rId5" Type="http://schemas.openxmlformats.org/officeDocument/2006/relationships/image" Target="../media/image12.png"/><Relationship Id="rId6" Type="http://schemas.openxmlformats.org/officeDocument/2006/relationships/image" Target="../media/image07.jpg"/><Relationship Id="rId7" Type="http://schemas.openxmlformats.org/officeDocument/2006/relationships/image" Target="../media/image08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05.png"/><Relationship Id="rId4" Type="http://schemas.openxmlformats.org/officeDocument/2006/relationships/image" Target="../media/image00.png"/><Relationship Id="rId5" Type="http://schemas.openxmlformats.org/officeDocument/2006/relationships/image" Target="../media/image12.png"/><Relationship Id="rId6" Type="http://schemas.openxmlformats.org/officeDocument/2006/relationships/image" Target="../media/image0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2.png"/><Relationship Id="rId4" Type="http://schemas.openxmlformats.org/officeDocument/2006/relationships/image" Target="../media/image05.png"/><Relationship Id="rId5" Type="http://schemas.openxmlformats.org/officeDocument/2006/relationships/image" Target="../media/image08.png"/><Relationship Id="rId6" Type="http://schemas.openxmlformats.org/officeDocument/2006/relationships/image" Target="../media/image00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08.png"/><Relationship Id="rId4" Type="http://schemas.openxmlformats.org/officeDocument/2006/relationships/image" Target="../media/image12.png"/><Relationship Id="rId5" Type="http://schemas.openxmlformats.org/officeDocument/2006/relationships/image" Target="../media/image00.png"/><Relationship Id="rId6" Type="http://schemas.openxmlformats.org/officeDocument/2006/relationships/image" Target="../media/image05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08.png"/><Relationship Id="rId4" Type="http://schemas.openxmlformats.org/officeDocument/2006/relationships/image" Target="../media/image12.png"/><Relationship Id="rId5" Type="http://schemas.openxmlformats.org/officeDocument/2006/relationships/image" Target="../media/image00.png"/><Relationship Id="rId6" Type="http://schemas.openxmlformats.org/officeDocument/2006/relationships/image" Target="../media/image01.png"/><Relationship Id="rId7" Type="http://schemas.openxmlformats.org/officeDocument/2006/relationships/image" Target="../media/image05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08.png"/><Relationship Id="rId4" Type="http://schemas.openxmlformats.org/officeDocument/2006/relationships/image" Target="../media/image12.png"/><Relationship Id="rId5" Type="http://schemas.openxmlformats.org/officeDocument/2006/relationships/image" Target="../media/image00.png"/><Relationship Id="rId6" Type="http://schemas.openxmlformats.org/officeDocument/2006/relationships/image" Target="../media/image01.png"/><Relationship Id="rId7" Type="http://schemas.openxmlformats.org/officeDocument/2006/relationships/image" Target="../media/image05.png"/><Relationship Id="rId8" Type="http://schemas.openxmlformats.org/officeDocument/2006/relationships/image" Target="../media/image07.jp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4.xml"/><Relationship Id="rId3" Type="http://schemas.openxmlformats.org/officeDocument/2006/relationships/hyperlink" Target="http://ores.wmflabs.org/scores/enwiki/reverted/638307884" TargetMode="Externa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5.xml"/><Relationship Id="rId3" Type="http://schemas.openxmlformats.org/officeDocument/2006/relationships/hyperlink" Target="http://ores.wmflabs.org/scores/enwiki/reverted/638307884" TargetMode="Externa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6.xml"/><Relationship Id="rId3" Type="http://schemas.openxmlformats.org/officeDocument/2006/relationships/hyperlink" Target="http://ores.wmflabs.org/scores/enwiki/reverted/638307884" TargetMode="Externa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7.xml"/><Relationship Id="rId3" Type="http://schemas.openxmlformats.org/officeDocument/2006/relationships/hyperlink" Target="http://ores.wmflabs.org/scores/enwiki/reverted/638307884" TargetMode="External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63.png"/><Relationship Id="rId4" Type="http://schemas.openxmlformats.org/officeDocument/2006/relationships/hyperlink" Target="http://ores.wmflabs.org/scores/enwiki/reverted/638307884" TargetMode="External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63.png"/><Relationship Id="rId4" Type="http://schemas.openxmlformats.org/officeDocument/2006/relationships/hyperlink" Target="http://ores.wmflabs.org/scores/enwiki/reverted/638307884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hyperlink" Target="http://ores.wmflabs.org/scores/enwiki/reverted/642215410" TargetMode="External"/><Relationship Id="rId6" Type="http://schemas.openxmlformats.org/officeDocument/2006/relationships/hyperlink" Target="http://ores.wmflabs.org/scores/enwiki/reverted/638307884" TargetMode="External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hyperlink" Target="http://ores.wmflabs.org/scores/enwiki/reverted/642215410" TargetMode="External"/><Relationship Id="rId6" Type="http://schemas.openxmlformats.org/officeDocument/2006/relationships/hyperlink" Target="http://ores.wmflabs.org/scores/enwiki/reverted/638307884" TargetMode="External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2.xml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05.png"/><Relationship Id="rId4" Type="http://schemas.openxmlformats.org/officeDocument/2006/relationships/image" Target="../media/image00.png"/><Relationship Id="rId5" Type="http://schemas.openxmlformats.org/officeDocument/2006/relationships/image" Target="../media/image12.png"/><Relationship Id="rId6" Type="http://schemas.openxmlformats.org/officeDocument/2006/relationships/image" Target="../media/image07.jp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05.png"/><Relationship Id="rId4" Type="http://schemas.openxmlformats.org/officeDocument/2006/relationships/image" Target="../media/image00.png"/><Relationship Id="rId5" Type="http://schemas.openxmlformats.org/officeDocument/2006/relationships/image" Target="../media/image12.png"/><Relationship Id="rId6" Type="http://schemas.openxmlformats.org/officeDocument/2006/relationships/image" Target="../media/image07.jp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07.jpg"/><Relationship Id="rId4" Type="http://schemas.openxmlformats.org/officeDocument/2006/relationships/image" Target="../media/image05.png"/><Relationship Id="rId5" Type="http://schemas.openxmlformats.org/officeDocument/2006/relationships/image" Target="../media/image00.png"/><Relationship Id="rId6" Type="http://schemas.openxmlformats.org/officeDocument/2006/relationships/image" Target="../media/image12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56.xml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59.pn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9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08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08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2.xml"/><Relationship Id="rId3" Type="http://schemas.openxmlformats.org/officeDocument/2006/relationships/hyperlink" Target="https://en.wikipedia.org/wiki/User:Wnt" TargetMode="External"/><Relationship Id="rId4" Type="http://schemas.openxmlformats.org/officeDocument/2006/relationships/hyperlink" Target="https://en.wikipedia.org/wiki/User_talk:Wnt" TargetMode="External"/><Relationship Id="rId5" Type="http://schemas.openxmlformats.org/officeDocument/2006/relationships/hyperlink" Target="https://en.wikipedia.org/wiki/Wikipedia:Wikipedia_Signpost/2015-02-18/Special_report" TargetMode="External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3.xml"/><Relationship Id="rId3" Type="http://schemas.openxmlformats.org/officeDocument/2006/relationships/hyperlink" Target="https://en.wikipedia.org/wiki/User:Wnt" TargetMode="External"/><Relationship Id="rId4" Type="http://schemas.openxmlformats.org/officeDocument/2006/relationships/hyperlink" Target="https://en.wikipedia.org/wiki/User_talk:Wnt" TargetMode="External"/><Relationship Id="rId5" Type="http://schemas.openxmlformats.org/officeDocument/2006/relationships/hyperlink" Target="https://en.wikipedia.org/wiki/Wikipedia:Wikipedia_Signpost/2015-02-18/Special_report" TargetMode="External"/><Relationship Id="rId6" Type="http://schemas.openxmlformats.org/officeDocument/2006/relationships/image" Target="../media/image08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4.xml"/><Relationship Id="rId3" Type="http://schemas.openxmlformats.org/officeDocument/2006/relationships/hyperlink" Target="https://en.wikipedia.org/wiki/User:Wnt" TargetMode="External"/><Relationship Id="rId4" Type="http://schemas.openxmlformats.org/officeDocument/2006/relationships/hyperlink" Target="https://en.wikipedia.org/wiki/User_talk:Wnt" TargetMode="External"/><Relationship Id="rId5" Type="http://schemas.openxmlformats.org/officeDocument/2006/relationships/hyperlink" Target="https://en.wikipedia.org/wiki/Wikipedia:Wikipedia_Signpost/2015-02-18/Special_report" TargetMode="External"/><Relationship Id="rId6" Type="http://schemas.openxmlformats.org/officeDocument/2006/relationships/image" Target="../media/image08.pn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5.xml"/><Relationship Id="rId3" Type="http://schemas.openxmlformats.org/officeDocument/2006/relationships/hyperlink" Target="https://en.wikipedia.org/wiki/User:Wnt" TargetMode="External"/><Relationship Id="rId4" Type="http://schemas.openxmlformats.org/officeDocument/2006/relationships/hyperlink" Target="https://en.wikipedia.org/wiki/User_talk:Wnt" TargetMode="External"/><Relationship Id="rId5" Type="http://schemas.openxmlformats.org/officeDocument/2006/relationships/hyperlink" Target="https://en.wikipedia.org/wiki/Wikipedia:Wikipedia_Signpost/2015-02-18/Special_report" TargetMode="External"/><Relationship Id="rId6" Type="http://schemas.openxmlformats.org/officeDocument/2006/relationships/image" Target="../media/image08.pn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08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08.pn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8.xml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61.jpg"/><Relationship Id="rId4" Type="http://schemas.openxmlformats.org/officeDocument/2006/relationships/hyperlink" Target="https://en.wikipedia.org/wiki/Nelle_Morton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0.xml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1.xml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07.jp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60.jp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60.jp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08.pn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08.pn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09.pn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09.png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0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02.png"/><Relationship Id="rId4" Type="http://schemas.openxmlformats.org/officeDocument/2006/relationships/image" Target="../media/image08.png"/><Relationship Id="rId11" Type="http://schemas.openxmlformats.org/officeDocument/2006/relationships/image" Target="../media/image07.jpg"/><Relationship Id="rId10" Type="http://schemas.openxmlformats.org/officeDocument/2006/relationships/image" Target="../media/image51.png"/><Relationship Id="rId9" Type="http://schemas.openxmlformats.org/officeDocument/2006/relationships/image" Target="../media/image00.png"/><Relationship Id="rId5" Type="http://schemas.openxmlformats.org/officeDocument/2006/relationships/image" Target="../media/image09.png"/><Relationship Id="rId6" Type="http://schemas.openxmlformats.org/officeDocument/2006/relationships/image" Target="../media/image04.png"/><Relationship Id="rId7" Type="http://schemas.openxmlformats.org/officeDocument/2006/relationships/image" Target="../media/image12.png"/><Relationship Id="rId8" Type="http://schemas.openxmlformats.org/officeDocument/2006/relationships/image" Target="../media/image05.png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39.jpg"/><Relationship Id="rId6" Type="http://schemas.openxmlformats.org/officeDocument/2006/relationships/hyperlink" Target="https://commons.wikimedia.org/wiki/File:Flickr_-_Official_U.S._Navy_Imagery_-_Sailor%27s_daughter_operates_a_fire_hose_with_crew_member_assistance..jpg" TargetMode="External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39.jpg"/><Relationship Id="rId6" Type="http://schemas.openxmlformats.org/officeDocument/2006/relationships/hyperlink" Target="https://commons.wikimedia.org/wiki/File:Flickr_-_Official_U.S._Navy_Imagery_-_Sailor%27s_daughter_operates_a_fire_hose_with_crew_member_assistance..jpg" TargetMode="External"/><Relationship Id="rId7" Type="http://schemas.openxmlformats.org/officeDocument/2006/relationships/image" Target="../media/image08.png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Relationship Id="rId5" Type="http://schemas.openxmlformats.org/officeDocument/2006/relationships/image" Target="../media/image06.jpg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Relationship Id="rId9" Type="http://schemas.openxmlformats.org/officeDocument/2006/relationships/image" Target="../media/image07.jpg"/><Relationship Id="rId5" Type="http://schemas.openxmlformats.org/officeDocument/2006/relationships/image" Target="../media/image06.jpg"/><Relationship Id="rId6" Type="http://schemas.openxmlformats.org/officeDocument/2006/relationships/image" Target="../media/image05.png"/><Relationship Id="rId7" Type="http://schemas.openxmlformats.org/officeDocument/2006/relationships/image" Target="../media/image00.png"/><Relationship Id="rId8" Type="http://schemas.openxmlformats.org/officeDocument/2006/relationships/image" Target="../media/image12.png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05.png"/><Relationship Id="rId4" Type="http://schemas.openxmlformats.org/officeDocument/2006/relationships/image" Target="../media/image00.png"/><Relationship Id="rId11" Type="http://schemas.openxmlformats.org/officeDocument/2006/relationships/hyperlink" Target="https://en.wikipedia.org/wiki/User:EpochFail" TargetMode="External"/><Relationship Id="rId10" Type="http://schemas.openxmlformats.org/officeDocument/2006/relationships/hyperlink" Target="mailto:ahalfaker@wikimedia.org" TargetMode="External"/><Relationship Id="rId12" Type="http://schemas.openxmlformats.org/officeDocument/2006/relationships/hyperlink" Target="https://twitter.com/halfak" TargetMode="External"/><Relationship Id="rId9" Type="http://schemas.openxmlformats.org/officeDocument/2006/relationships/image" Target="../media/image62.png"/><Relationship Id="rId5" Type="http://schemas.openxmlformats.org/officeDocument/2006/relationships/image" Target="../media/image12.png"/><Relationship Id="rId6" Type="http://schemas.openxmlformats.org/officeDocument/2006/relationships/image" Target="../media/image07.jpg"/><Relationship Id="rId7" Type="http://schemas.openxmlformats.org/officeDocument/2006/relationships/image" Target="../media/image02.png"/><Relationship Id="rId8" Type="http://schemas.openxmlformats.org/officeDocument/2006/relationships/image" Target="../media/image04.png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0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Relationship Id="rId4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Relationship Id="rId4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Relationship Id="rId5" Type="http://schemas.openxmlformats.org/officeDocument/2006/relationships/image" Target="../media/image0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Relationship Id="rId4" Type="http://schemas.openxmlformats.org/officeDocument/2006/relationships/image" Target="../media/image28.jpg"/><Relationship Id="rId5" Type="http://schemas.openxmlformats.org/officeDocument/2006/relationships/image" Target="../media/image30.jpg"/><Relationship Id="rId6" Type="http://schemas.openxmlformats.org/officeDocument/2006/relationships/hyperlink" Target="https://commons.wikimedia.org/wiki/File:Robin_Dunbar_(6293027302).jpg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Relationship Id="rId4" Type="http://schemas.openxmlformats.org/officeDocument/2006/relationships/image" Target="../media/image15.png"/><Relationship Id="rId5" Type="http://schemas.openxmlformats.org/officeDocument/2006/relationships/image" Target="../media/image28.jpg"/><Relationship Id="rId6" Type="http://schemas.openxmlformats.org/officeDocument/2006/relationships/image" Target="../media/image0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6.jpg"/><Relationship Id="rId4" Type="http://schemas.openxmlformats.org/officeDocument/2006/relationships/image" Target="../media/image05.png"/><Relationship Id="rId9" Type="http://schemas.openxmlformats.org/officeDocument/2006/relationships/image" Target="../media/image04.png"/><Relationship Id="rId5" Type="http://schemas.openxmlformats.org/officeDocument/2006/relationships/image" Target="../media/image00.png"/><Relationship Id="rId6" Type="http://schemas.openxmlformats.org/officeDocument/2006/relationships/image" Target="../media/image12.png"/><Relationship Id="rId7" Type="http://schemas.openxmlformats.org/officeDocument/2006/relationships/image" Target="../media/image07.jpg"/><Relationship Id="rId8" Type="http://schemas.openxmlformats.org/officeDocument/2006/relationships/image" Target="../media/image0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8.png"/><Relationship Id="rId4" Type="http://schemas.openxmlformats.org/officeDocument/2006/relationships/image" Target="../media/image33.jpg"/><Relationship Id="rId5" Type="http://schemas.openxmlformats.org/officeDocument/2006/relationships/image" Target="../media/image4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5.png"/><Relationship Id="rId4" Type="http://schemas.openxmlformats.org/officeDocument/2006/relationships/image" Target="../media/image40.png"/><Relationship Id="rId5" Type="http://schemas.openxmlformats.org/officeDocument/2006/relationships/image" Target="../media/image35.png"/><Relationship Id="rId6" Type="http://schemas.openxmlformats.org/officeDocument/2006/relationships/hyperlink" Target="http://www.wikisym.org/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4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4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9.jpg"/><Relationship Id="rId4" Type="http://schemas.openxmlformats.org/officeDocument/2006/relationships/hyperlink" Target="https://commons.wikimedia.org/wiki/File:Flickr_-_Official_U.S._Navy_Imagery_-_Sailor%27s_daughter_operates_a_fire_hose_with_crew_member_assistance..jpg" TargetMode="Externa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9.jpg"/><Relationship Id="rId4" Type="http://schemas.openxmlformats.org/officeDocument/2006/relationships/hyperlink" Target="https://commons.wikimedia.org/wiki/File:Flickr_-_Official_U.S._Navy_Imagery_-_Sailor%27s_daughter_operates_a_fire_hose_with_crew_member_assistance..jpg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2.png"/><Relationship Id="rId4" Type="http://schemas.openxmlformats.org/officeDocument/2006/relationships/image" Target="../media/image39.jpg"/><Relationship Id="rId5" Type="http://schemas.openxmlformats.org/officeDocument/2006/relationships/hyperlink" Target="https://commons.wikimedia.org/wiki/File:Flickr_-_Official_U.S._Navy_Imagery_-_Sailor%27s_daughter_operates_a_fire_hose_with_crew_member_assistance..jpg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2.png"/><Relationship Id="rId4" Type="http://schemas.openxmlformats.org/officeDocument/2006/relationships/image" Target="../media/image04.png"/><Relationship Id="rId5" Type="http://schemas.openxmlformats.org/officeDocument/2006/relationships/hyperlink" Target="https://commons.wikimedia.org/wiki/File:Morphine_to_Apomorphine.png" TargetMode="Externa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04.png"/><Relationship Id="rId4" Type="http://schemas.openxmlformats.org/officeDocument/2006/relationships/image" Target="../media/image42.png"/><Relationship Id="rId5" Type="http://schemas.openxmlformats.org/officeDocument/2006/relationships/hyperlink" Target="https://commons.wikimedia.org/wiki/File:Morphine_to_Apomorphine.png" TargetMode="External"/><Relationship Id="rId6" Type="http://schemas.openxmlformats.org/officeDocument/2006/relationships/hyperlink" Target="https://commons.wikimedia.org/wiki/File:Gear_reducer.gif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4.png"/><Relationship Id="rId4" Type="http://schemas.openxmlformats.org/officeDocument/2006/relationships/hyperlink" Target="https://meta.wikimedia.org/wiki/Research:The_Rise_and_Decline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02.png"/><Relationship Id="rId4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5" Type="http://schemas.openxmlformats.org/officeDocument/2006/relationships/hyperlink" Target="https://commons.wikimedia.org/wiki/File:Flickr_-_Official_U.S._Navy_Imagery_-_Sailor%27s_daughter_operates_a_fire_hose_with_crew_member_assistance..jpg" TargetMode="External"/><Relationship Id="rId6" Type="http://schemas.openxmlformats.org/officeDocument/2006/relationships/image" Target="../media/image0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02.png"/><Relationship Id="rId4" Type="http://schemas.openxmlformats.org/officeDocument/2006/relationships/image" Target="../media/image44.png"/><Relationship Id="rId5" Type="http://schemas.openxmlformats.org/officeDocument/2006/relationships/image" Target="../media/image12.png"/><Relationship Id="rId6" Type="http://schemas.openxmlformats.org/officeDocument/2006/relationships/image" Target="../media/image0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02.png"/><Relationship Id="rId4" Type="http://schemas.openxmlformats.org/officeDocument/2006/relationships/image" Target="../media/image44.png"/><Relationship Id="rId5" Type="http://schemas.openxmlformats.org/officeDocument/2006/relationships/image" Target="../media/image12.png"/><Relationship Id="rId6" Type="http://schemas.openxmlformats.org/officeDocument/2006/relationships/image" Target="../media/image00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8.jpg"/><Relationship Id="rId4" Type="http://schemas.openxmlformats.org/officeDocument/2006/relationships/hyperlink" Target="https://commons.wikimedia.org/wiki/File:Donna_Haraway_and_Cayenne.jpg" TargetMode="Externa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8.jpg"/><Relationship Id="rId4" Type="http://schemas.openxmlformats.org/officeDocument/2006/relationships/hyperlink" Target="https://commons.wikimedia.org/wiki/File:Donna_Haraway_and_Cayenne.jpg" TargetMode="External"/><Relationship Id="rId5" Type="http://schemas.openxmlformats.org/officeDocument/2006/relationships/image" Target="../media/image47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8.jpg"/><Relationship Id="rId4" Type="http://schemas.openxmlformats.org/officeDocument/2006/relationships/hyperlink" Target="https://commons.wikimedia.org/wiki/File:Donna_Haraway_and_Cayenne.jpg" TargetMode="External"/><Relationship Id="rId5" Type="http://schemas.openxmlformats.org/officeDocument/2006/relationships/image" Target="../media/image47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8.jpg"/><Relationship Id="rId4" Type="http://schemas.openxmlformats.org/officeDocument/2006/relationships/hyperlink" Target="https://commons.wikimedia.org/wiki/File:Donna_Haraway_and_Cayenne.jpg" TargetMode="External"/><Relationship Id="rId5" Type="http://schemas.openxmlformats.org/officeDocument/2006/relationships/image" Target="../media/image47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8.jpg"/><Relationship Id="rId4" Type="http://schemas.openxmlformats.org/officeDocument/2006/relationships/hyperlink" Target="https://commons.wikimedia.org/wiki/File:Donna_Haraway_and_Cayenne.jpg" TargetMode="External"/><Relationship Id="rId5" Type="http://schemas.openxmlformats.org/officeDocument/2006/relationships/image" Target="../media/image47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8.jpg"/><Relationship Id="rId4" Type="http://schemas.openxmlformats.org/officeDocument/2006/relationships/hyperlink" Target="https://commons.wikimedia.org/wiki/File:Donna_Haraway_and_Cayenne.jpg" TargetMode="External"/><Relationship Id="rId5" Type="http://schemas.openxmlformats.org/officeDocument/2006/relationships/image" Target="../media/image4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8.jpg"/><Relationship Id="rId4" Type="http://schemas.openxmlformats.org/officeDocument/2006/relationships/hyperlink" Target="https://commons.wikimedia.org/wiki/File:Donna_Haraway_and_Cayenne.jpg" TargetMode="External"/><Relationship Id="rId5" Type="http://schemas.openxmlformats.org/officeDocument/2006/relationships/image" Target="../media/image47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02.png"/><Relationship Id="rId4" Type="http://schemas.openxmlformats.org/officeDocument/2006/relationships/image" Target="../media/image12.png"/><Relationship Id="rId5" Type="http://schemas.openxmlformats.org/officeDocument/2006/relationships/image" Target="../media/image0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02.png"/><Relationship Id="rId4" Type="http://schemas.openxmlformats.org/officeDocument/2006/relationships/image" Target="../media/image12.png"/><Relationship Id="rId5" Type="http://schemas.openxmlformats.org/officeDocument/2006/relationships/image" Target="../media/image00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02.png"/><Relationship Id="rId4" Type="http://schemas.openxmlformats.org/officeDocument/2006/relationships/image" Target="../media/image12.png"/><Relationship Id="rId5" Type="http://schemas.openxmlformats.org/officeDocument/2006/relationships/image" Target="../media/image00.png"/><Relationship Id="rId6" Type="http://schemas.openxmlformats.org/officeDocument/2006/relationships/image" Target="../media/image49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4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44.png"/></Relationships>
</file>

<file path=ppt/slides/slide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0">
            <a:off x="968121" y="800793"/>
            <a:ext cx="2806150" cy="3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124841" y="89513"/>
            <a:ext cx="2806150" cy="3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367924" y="1247969"/>
            <a:ext cx="2806150" cy="3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 rotWithShape="1">
          <a:blip r:embed="rId4">
            <a:alphaModFix/>
          </a:blip>
          <a:srcRect b="4479" l="21710" r="55698" t="68745"/>
          <a:stretch/>
        </p:blipFill>
        <p:spPr>
          <a:xfrm>
            <a:off x="4336769" y="2419078"/>
            <a:ext cx="868449" cy="5789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/>
          <p:nvPr/>
        </p:nvSpPr>
        <p:spPr>
          <a:xfrm>
            <a:off x="3918860" y="3216493"/>
            <a:ext cx="212700" cy="2127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3878011" y="3478244"/>
            <a:ext cx="294299" cy="448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408091" y="3410251"/>
            <a:ext cx="294299" cy="448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3448941" y="3148500"/>
            <a:ext cx="212700" cy="2127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3665386" y="3470837"/>
            <a:ext cx="212700" cy="2127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5370875" y="3572466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5407903" y="3335197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5803783" y="3309800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5766755" y="3547069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 txBox="1"/>
          <p:nvPr/>
        </p:nvSpPr>
        <p:spPr>
          <a:xfrm>
            <a:off x="1831034" y="1514555"/>
            <a:ext cx="1004400" cy="233699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>
                <a:solidFill>
                  <a:srgbClr val="FFFFFF"/>
                </a:solidFill>
              </a:rPr>
              <a:t>User:ClueBot NG</a:t>
            </a:r>
          </a:p>
        </p:txBody>
      </p:sp>
      <p:sp>
        <p:nvSpPr>
          <p:cNvPr id="66" name="Shape 66"/>
          <p:cNvSpPr/>
          <p:nvPr/>
        </p:nvSpPr>
        <p:spPr>
          <a:xfrm>
            <a:off x="3624537" y="3732588"/>
            <a:ext cx="294299" cy="448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1977163" y="1141018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2656" y="1141028"/>
            <a:ext cx="712125" cy="7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3446" y="2144952"/>
            <a:ext cx="1083636" cy="54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00169" y="2097017"/>
            <a:ext cx="808849" cy="73138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2220425" y="2548150"/>
            <a:ext cx="1004400" cy="448199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HotCat</a:t>
            </a:r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823628">
            <a:off x="3218020" y="-883192"/>
            <a:ext cx="2806148" cy="35637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/>
          <p:nvPr/>
        </p:nvSpPr>
        <p:spPr>
          <a:xfrm>
            <a:off x="4210550" y="1220291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4247578" y="983022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550325" y="1063516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4587353" y="826247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4550325" y="1412491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587353" y="1175222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5600500" y="237266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5637528" y="-2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5293825" y="355904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5330853" y="118634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3357825" y="11691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3394853" y="-225577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3891800" y="-169233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175125" y="2838316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1212153" y="2601047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1040125" y="2945254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1077153" y="2707984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1472975" y="3063891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510003" y="2826622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306825" y="3238241"/>
            <a:ext cx="266699" cy="406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1343853" y="3000972"/>
            <a:ext cx="192599" cy="1925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-225" y="0"/>
            <a:ext cx="9144000" cy="5143499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62081" y="4134901"/>
            <a:ext cx="546041" cy="79094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/>
          <p:nvPr/>
        </p:nvSpPr>
        <p:spPr>
          <a:xfrm>
            <a:off x="7339307" y="4235040"/>
            <a:ext cx="347999" cy="385499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10">
            <a:alphaModFix/>
          </a:blip>
          <a:srcRect b="4063" l="18005" r="3978" t="48742"/>
          <a:stretch/>
        </p:blipFill>
        <p:spPr>
          <a:xfrm>
            <a:off x="7036773" y="3327450"/>
            <a:ext cx="915854" cy="57894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7914308" y="3563723"/>
            <a:ext cx="530904" cy="980168"/>
          </a:xfrm>
          <a:custGeom>
            <a:pathLst>
              <a:path extrusionOk="0" h="94748" w="56842">
                <a:moveTo>
                  <a:pt x="0" y="94748"/>
                </a:moveTo>
                <a:cubicBezTo>
                  <a:pt x="24955" y="92898"/>
                  <a:pt x="56484" y="70701"/>
                  <a:pt x="56817" y="45679"/>
                </a:cubicBezTo>
                <a:cubicBezTo>
                  <a:pt x="57015" y="30772"/>
                  <a:pt x="49879" y="15255"/>
                  <a:pt x="39708" y="4357"/>
                </a:cubicBezTo>
                <a:cubicBezTo>
                  <a:pt x="34526" y="-1195"/>
                  <a:pt x="24477" y="-391"/>
                  <a:pt x="17110" y="1452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99" name="Shape 99"/>
          <p:cNvSpPr/>
          <p:nvPr/>
        </p:nvSpPr>
        <p:spPr>
          <a:xfrm>
            <a:off x="6624984" y="3568721"/>
            <a:ext cx="616794" cy="1137722"/>
          </a:xfrm>
          <a:custGeom>
            <a:pathLst>
              <a:path extrusionOk="0" h="109978" w="66038">
                <a:moveTo>
                  <a:pt x="35692" y="0"/>
                </a:moveTo>
                <a:cubicBezTo>
                  <a:pt x="24069" y="5231"/>
                  <a:pt x="12244" y="13411"/>
                  <a:pt x="6638" y="24858"/>
                </a:cubicBezTo>
                <a:cubicBezTo>
                  <a:pt x="-2071" y="42640"/>
                  <a:pt x="-2085" y="66178"/>
                  <a:pt x="5992" y="84257"/>
                </a:cubicBezTo>
                <a:cubicBezTo>
                  <a:pt x="11421" y="96409"/>
                  <a:pt x="24006" y="106472"/>
                  <a:pt x="36983" y="109438"/>
                </a:cubicBezTo>
                <a:cubicBezTo>
                  <a:pt x="46654" y="111648"/>
                  <a:pt x="56625" y="106118"/>
                  <a:pt x="66038" y="10298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100" name="Shape 100"/>
          <p:cNvSpPr txBox="1"/>
          <p:nvPr>
            <p:ph type="ctrTitle"/>
          </p:nvPr>
        </p:nvSpPr>
        <p:spPr>
          <a:xfrm>
            <a:off x="685800" y="1458957"/>
            <a:ext cx="7772400" cy="2274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Engineering open production efficiency at scale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144437" y="4582775"/>
            <a:ext cx="1097700" cy="9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Wikimedia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Research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11">
            <a:alphaModFix/>
          </a:blip>
          <a:srcRect b="19257" l="0" r="0" t="0"/>
          <a:stretch/>
        </p:blipFill>
        <p:spPr>
          <a:xfrm>
            <a:off x="-61812" y="3289505"/>
            <a:ext cx="1510225" cy="1386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2669850" y="3770200"/>
            <a:ext cx="33264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Aaron Halfaker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ahalfaker@wikimedia.org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b="14047" l="17435" r="1729" t="28939"/>
          <a:stretch/>
        </p:blipFill>
        <p:spPr>
          <a:xfrm>
            <a:off x="75175" y="0"/>
            <a:ext cx="90132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Shape 1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75" y="-84800"/>
            <a:ext cx="8344775" cy="53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71" name="Shape 6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2" name="Shape 68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00" y="1737529"/>
            <a:ext cx="993319" cy="90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873" name="Shape 6873"/>
          <p:cNvSpPr txBox="1"/>
          <p:nvPr/>
        </p:nvSpPr>
        <p:spPr>
          <a:xfrm>
            <a:off x="1661712" y="1286202"/>
            <a:ext cx="1431600" cy="42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/>
              <a:t>Work allocation</a:t>
            </a:r>
          </a:p>
        </p:txBody>
      </p:sp>
      <p:sp>
        <p:nvSpPr>
          <p:cNvPr id="6874" name="Shape 6874"/>
          <p:cNvSpPr txBox="1"/>
          <p:nvPr/>
        </p:nvSpPr>
        <p:spPr>
          <a:xfrm>
            <a:off x="1913589" y="1693122"/>
            <a:ext cx="17139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/>
              <a:t>Regulation of behavior</a:t>
            </a:r>
          </a:p>
        </p:txBody>
      </p:sp>
      <p:sp>
        <p:nvSpPr>
          <p:cNvPr id="6875" name="Shape 6875"/>
          <p:cNvSpPr txBox="1"/>
          <p:nvPr/>
        </p:nvSpPr>
        <p:spPr>
          <a:xfrm>
            <a:off x="2056725" y="1971328"/>
            <a:ext cx="25920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Quality control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000"/>
          </a:p>
        </p:txBody>
      </p:sp>
      <p:sp>
        <p:nvSpPr>
          <p:cNvPr id="6876" name="Shape 6876"/>
          <p:cNvSpPr txBox="1"/>
          <p:nvPr/>
        </p:nvSpPr>
        <p:spPr>
          <a:xfrm>
            <a:off x="1713898" y="2506950"/>
            <a:ext cx="26835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trike="sngStrike"/>
              <a:t>Community management</a:t>
            </a:r>
            <a:r>
              <a:rPr b="1" lang="en" sz="1000" strike="sngStrike"/>
              <a:t> </a:t>
            </a:r>
          </a:p>
        </p:txBody>
      </p:sp>
      <p:sp>
        <p:nvSpPr>
          <p:cNvPr id="6877" name="Shape 6877"/>
          <p:cNvSpPr txBox="1"/>
          <p:nvPr/>
        </p:nvSpPr>
        <p:spPr>
          <a:xfrm>
            <a:off x="835122" y="2913881"/>
            <a:ext cx="2683500" cy="300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/>
              <a:t>Reflection (Adaptation)</a:t>
            </a:r>
            <a:r>
              <a:rPr b="1" lang="en" sz="10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000"/>
          </a:p>
        </p:txBody>
      </p:sp>
      <p:cxnSp>
        <p:nvCxnSpPr>
          <p:cNvPr id="6878" name="Shape 6878"/>
          <p:cNvCxnSpPr/>
          <p:nvPr/>
        </p:nvCxnSpPr>
        <p:spPr>
          <a:xfrm flipH="1">
            <a:off x="1018587" y="2649672"/>
            <a:ext cx="28499" cy="264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879" name="Shape 6879"/>
          <p:cNvCxnSpPr/>
          <p:nvPr/>
        </p:nvCxnSpPr>
        <p:spPr>
          <a:xfrm>
            <a:off x="1570926" y="2512234"/>
            <a:ext cx="147900" cy="9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880" name="Shape 6880"/>
          <p:cNvCxnSpPr/>
          <p:nvPr/>
        </p:nvCxnSpPr>
        <p:spPr>
          <a:xfrm>
            <a:off x="1729118" y="2193264"/>
            <a:ext cx="282600" cy="53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881" name="Shape 6881"/>
          <p:cNvCxnSpPr/>
          <p:nvPr/>
        </p:nvCxnSpPr>
        <p:spPr>
          <a:xfrm flipH="1" rot="10800000">
            <a:off x="1669470" y="1814425"/>
            <a:ext cx="233099" cy="857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882" name="Shape 6882"/>
          <p:cNvCxnSpPr/>
          <p:nvPr/>
        </p:nvCxnSpPr>
        <p:spPr>
          <a:xfrm flipH="1" rot="10800000">
            <a:off x="1469783" y="1428303"/>
            <a:ext cx="205200" cy="2903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pic>
        <p:nvPicPr>
          <p:cNvPr id="6883" name="Shape 68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046" y="1073775"/>
            <a:ext cx="3644124" cy="273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87" name="Shape 6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8" name="Shape 688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92" name="Shape 6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3" name="Shape 689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 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97" name="Shape 6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8" name="Shape 689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02" name="Shape 6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3" name="Shape 690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  </a:t>
            </a:r>
            <a:r>
              <a:rPr b="1" lang="en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07" name="Shape 6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8" name="Shape 690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  </a:t>
            </a:r>
            <a:r>
              <a:rPr b="1" lang="en"/>
              <a:t>✓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/>
              <a:t>Socialize &amp; train the newcomers!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12" name="Shape 6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3" name="Shape 6913"/>
          <p:cNvSpPr txBox="1"/>
          <p:nvPr>
            <p:ph idx="1" type="body"/>
          </p:nvPr>
        </p:nvSpPr>
        <p:spPr>
          <a:xfrm>
            <a:off x="421600" y="1123950"/>
            <a:ext cx="82653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More newcomers -- major Wikimedia Foundation goal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New spaces developed for supporting newcomers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14" name="Shape 6914"/>
          <p:cNvSpPr txBox="1"/>
          <p:nvPr/>
        </p:nvSpPr>
        <p:spPr>
          <a:xfrm>
            <a:off x="252950" y="42675"/>
            <a:ext cx="8591099" cy="1081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/>
              <a:t>2012 - 2015 : The conversation incorporates new standpoint</a:t>
            </a:r>
          </a:p>
        </p:txBody>
      </p:sp>
      <p:pic>
        <p:nvPicPr>
          <p:cNvPr id="6915" name="Shape 69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341" y="3308038"/>
            <a:ext cx="660376" cy="6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6" name="Shape 69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9118" y="3311874"/>
            <a:ext cx="652749" cy="6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6917" name="Shape 6917"/>
          <p:cNvSpPr txBox="1"/>
          <p:nvPr/>
        </p:nvSpPr>
        <p:spPr>
          <a:xfrm>
            <a:off x="3096325" y="3974900"/>
            <a:ext cx="1373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Coop</a:t>
            </a:r>
          </a:p>
        </p:txBody>
      </p:sp>
      <p:sp>
        <p:nvSpPr>
          <p:cNvPr id="6918" name="Shape 6918"/>
          <p:cNvSpPr txBox="1"/>
          <p:nvPr/>
        </p:nvSpPr>
        <p:spPr>
          <a:xfrm>
            <a:off x="5282837" y="4016400"/>
            <a:ext cx="1373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Teahouse</a:t>
            </a:r>
          </a:p>
        </p:txBody>
      </p:sp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22" name="Shape 6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3" name="Shape 6923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Win?</a:t>
            </a:r>
          </a:p>
        </p:txBody>
      </p:sp>
      <p:sp>
        <p:nvSpPr>
          <p:cNvPr id="6924" name="Shape 6924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28" name="Shape 6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9" name="Shape 69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589" y="19433"/>
            <a:ext cx="2422000" cy="1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33" name="Shape 6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4" name="Shape 69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589" y="19433"/>
            <a:ext cx="2422000" cy="12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5" name="Shape 6935"/>
          <p:cNvSpPr txBox="1"/>
          <p:nvPr/>
        </p:nvSpPr>
        <p:spPr>
          <a:xfrm>
            <a:off x="1541100" y="1646875"/>
            <a:ext cx="6061800" cy="12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First, the sugar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Shape 1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75" y="-84800"/>
            <a:ext cx="8344775" cy="5379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2" name="Shape 1382"/>
          <p:cNvCxnSpPr/>
          <p:nvPr/>
        </p:nvCxnSpPr>
        <p:spPr>
          <a:xfrm rot="10800000">
            <a:off x="2797650" y="1885100"/>
            <a:ext cx="1842599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39" name="Shape 6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0" name="Shape 69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589" y="19433"/>
            <a:ext cx="2422000" cy="12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1" name="Shape 6941"/>
          <p:cNvSpPr txBox="1"/>
          <p:nvPr/>
        </p:nvSpPr>
        <p:spPr>
          <a:xfrm>
            <a:off x="1352000" y="1809850"/>
            <a:ext cx="6811200" cy="203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Huggle is an </a:t>
            </a:r>
            <a:r>
              <a:rPr lang="en" sz="1800" u="sng"/>
              <a:t>amazing piece of software</a:t>
            </a:r>
            <a:r>
              <a:rPr lang="en" sz="1800"/>
              <a:t>.  I have no doubt it represents the </a:t>
            </a:r>
            <a:r>
              <a:rPr lang="en" sz="1800" u="sng"/>
              <a:t>state of the art</a:t>
            </a:r>
            <a:r>
              <a:rPr lang="en" sz="1800"/>
              <a:t> in distributed quality control.  This software and its users are responsible for critical work.  It’s developers and users are </a:t>
            </a:r>
            <a:r>
              <a:rPr lang="en" sz="1800" u="sng"/>
              <a:t>wonderful people</a:t>
            </a:r>
            <a:r>
              <a:rPr lang="en" sz="1800"/>
              <a:t>.  We owe them a lot for their thankless work, so let me take this opportunity to say:</a:t>
            </a:r>
          </a:p>
        </p:txBody>
      </p:sp>
      <p:sp>
        <p:nvSpPr>
          <p:cNvPr id="6942" name="Shape 6942"/>
          <p:cNvSpPr txBox="1"/>
          <p:nvPr/>
        </p:nvSpPr>
        <p:spPr>
          <a:xfrm>
            <a:off x="1911050" y="3715000"/>
            <a:ext cx="5693099" cy="108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/>
              <a:t>Thank You</a:t>
            </a:r>
          </a:p>
        </p:txBody>
      </p:sp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46" name="Shape 6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7" name="Shape 69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589" y="19433"/>
            <a:ext cx="2422000" cy="12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8" name="Shape 6948"/>
          <p:cNvSpPr txBox="1"/>
          <p:nvPr/>
        </p:nvSpPr>
        <p:spPr>
          <a:xfrm>
            <a:off x="1726700" y="2503750"/>
            <a:ext cx="6061800" cy="12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/>
              <a:t>Now for the medicine</a:t>
            </a:r>
          </a:p>
        </p:txBody>
      </p:sp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52" name="Shape 6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3" name="Shape 6953"/>
          <p:cNvPicPr preferRelativeResize="0"/>
          <p:nvPr/>
        </p:nvPicPr>
        <p:blipFill rotWithShape="1">
          <a:blip r:embed="rId3">
            <a:alphaModFix/>
          </a:blip>
          <a:srcRect b="10063" l="0" r="0" t="0"/>
          <a:stretch/>
        </p:blipFill>
        <p:spPr>
          <a:xfrm>
            <a:off x="1658275" y="855050"/>
            <a:ext cx="7936649" cy="428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954" name="Shape 6954"/>
          <p:cNvSpPr txBox="1"/>
          <p:nvPr/>
        </p:nvSpPr>
        <p:spPr>
          <a:xfrm>
            <a:off x="3653850" y="149900"/>
            <a:ext cx="4890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Huggle circa 2009</a:t>
            </a:r>
          </a:p>
        </p:txBody>
      </p:sp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58" name="Shape 6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9" name="Shape 6959"/>
          <p:cNvPicPr preferRelativeResize="0"/>
          <p:nvPr/>
        </p:nvPicPr>
        <p:blipFill rotWithShape="1">
          <a:blip r:embed="rId3">
            <a:alphaModFix/>
          </a:blip>
          <a:srcRect b="10063" l="0" r="0" t="0"/>
          <a:stretch/>
        </p:blipFill>
        <p:spPr>
          <a:xfrm>
            <a:off x="1658275" y="855050"/>
            <a:ext cx="7936649" cy="4288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0" name="Shape 6960"/>
          <p:cNvCxnSpPr/>
          <p:nvPr/>
        </p:nvCxnSpPr>
        <p:spPr>
          <a:xfrm>
            <a:off x="1105525" y="1302175"/>
            <a:ext cx="5154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961" name="Shape 6961"/>
          <p:cNvCxnSpPr/>
          <p:nvPr/>
        </p:nvCxnSpPr>
        <p:spPr>
          <a:xfrm>
            <a:off x="2166800" y="646450"/>
            <a:ext cx="0" cy="433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962" name="Shape 6962"/>
          <p:cNvSpPr txBox="1"/>
          <p:nvPr/>
        </p:nvSpPr>
        <p:spPr>
          <a:xfrm>
            <a:off x="1855030" y="28106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Good</a:t>
            </a:r>
          </a:p>
        </p:txBody>
      </p:sp>
      <p:sp>
        <p:nvSpPr>
          <p:cNvPr id="6963" name="Shape 6963"/>
          <p:cNvSpPr txBox="1"/>
          <p:nvPr/>
        </p:nvSpPr>
        <p:spPr>
          <a:xfrm>
            <a:off x="536511" y="1100830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Bad</a:t>
            </a:r>
          </a:p>
        </p:txBody>
      </p:sp>
      <p:sp>
        <p:nvSpPr>
          <p:cNvPr id="6964" name="Shape 6964"/>
          <p:cNvSpPr txBox="1"/>
          <p:nvPr/>
        </p:nvSpPr>
        <p:spPr>
          <a:xfrm>
            <a:off x="3653850" y="149900"/>
            <a:ext cx="4890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Huggle circa 2009</a:t>
            </a:r>
          </a:p>
        </p:txBody>
      </p:sp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68" name="Shape 6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9" name="Shape 6969"/>
          <p:cNvPicPr preferRelativeResize="0"/>
          <p:nvPr/>
        </p:nvPicPr>
        <p:blipFill rotWithShape="1">
          <a:blip r:embed="rId3">
            <a:alphaModFix/>
          </a:blip>
          <a:srcRect b="10063" l="0" r="0" t="0"/>
          <a:stretch/>
        </p:blipFill>
        <p:spPr>
          <a:xfrm>
            <a:off x="1658275" y="855050"/>
            <a:ext cx="7936649" cy="4288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70" name="Shape 6970"/>
          <p:cNvCxnSpPr/>
          <p:nvPr/>
        </p:nvCxnSpPr>
        <p:spPr>
          <a:xfrm>
            <a:off x="1105525" y="1302175"/>
            <a:ext cx="5154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971" name="Shape 6971"/>
          <p:cNvCxnSpPr/>
          <p:nvPr/>
        </p:nvCxnSpPr>
        <p:spPr>
          <a:xfrm>
            <a:off x="2166800" y="646450"/>
            <a:ext cx="0" cy="433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972" name="Shape 6972"/>
          <p:cNvSpPr txBox="1"/>
          <p:nvPr/>
        </p:nvSpPr>
        <p:spPr>
          <a:xfrm>
            <a:off x="1855030" y="28106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Good</a:t>
            </a:r>
          </a:p>
        </p:txBody>
      </p:sp>
      <p:sp>
        <p:nvSpPr>
          <p:cNvPr id="6973" name="Shape 6973"/>
          <p:cNvSpPr txBox="1"/>
          <p:nvPr/>
        </p:nvSpPr>
        <p:spPr>
          <a:xfrm>
            <a:off x="536511" y="1100830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Bad</a:t>
            </a:r>
          </a:p>
        </p:txBody>
      </p:sp>
      <p:cxnSp>
        <p:nvCxnSpPr>
          <p:cNvPr id="6974" name="Shape 6974"/>
          <p:cNvCxnSpPr/>
          <p:nvPr/>
        </p:nvCxnSpPr>
        <p:spPr>
          <a:xfrm>
            <a:off x="1323500" y="2147875"/>
            <a:ext cx="0" cy="25457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6975" name="Shape 6975"/>
          <p:cNvSpPr txBox="1"/>
          <p:nvPr/>
        </p:nvSpPr>
        <p:spPr>
          <a:xfrm>
            <a:off x="149900" y="209640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bad</a:t>
            </a:r>
          </a:p>
        </p:txBody>
      </p:sp>
      <p:sp>
        <p:nvSpPr>
          <p:cNvPr id="6976" name="Shape 6976"/>
          <p:cNvSpPr txBox="1"/>
          <p:nvPr/>
        </p:nvSpPr>
        <p:spPr>
          <a:xfrm>
            <a:off x="208600" y="425375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less bad</a:t>
            </a:r>
          </a:p>
        </p:txBody>
      </p:sp>
      <p:sp>
        <p:nvSpPr>
          <p:cNvPr id="6977" name="Shape 6977"/>
          <p:cNvSpPr txBox="1"/>
          <p:nvPr/>
        </p:nvSpPr>
        <p:spPr>
          <a:xfrm>
            <a:off x="3653850" y="149900"/>
            <a:ext cx="4890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Huggle circa 2009</a:t>
            </a:r>
          </a:p>
        </p:txBody>
      </p:sp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81" name="Shape 6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2" name="Shape 6982"/>
          <p:cNvSpPr txBox="1"/>
          <p:nvPr/>
        </p:nvSpPr>
        <p:spPr>
          <a:xfrm>
            <a:off x="3429000" y="168650"/>
            <a:ext cx="4890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Huggle in 2015</a:t>
            </a:r>
          </a:p>
        </p:txBody>
      </p:sp>
      <p:pic>
        <p:nvPicPr>
          <p:cNvPr id="6983" name="Shape 69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299" y="843200"/>
            <a:ext cx="7648698" cy="43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87" name="Shape 6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8" name="Shape 6988"/>
          <p:cNvSpPr txBox="1"/>
          <p:nvPr/>
        </p:nvSpPr>
        <p:spPr>
          <a:xfrm>
            <a:off x="3429000" y="168650"/>
            <a:ext cx="4890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Huggle 3.0</a:t>
            </a:r>
          </a:p>
        </p:txBody>
      </p:sp>
      <p:pic>
        <p:nvPicPr>
          <p:cNvPr id="6989" name="Shape 69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299" y="843200"/>
            <a:ext cx="7648698" cy="43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0" name="Shape 6990"/>
          <p:cNvSpPr txBox="1"/>
          <p:nvPr/>
        </p:nvSpPr>
        <p:spPr>
          <a:xfrm>
            <a:off x="1963730" y="27171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Good</a:t>
            </a:r>
          </a:p>
        </p:txBody>
      </p:sp>
      <p:cxnSp>
        <p:nvCxnSpPr>
          <p:cNvPr id="6991" name="Shape 6991"/>
          <p:cNvCxnSpPr/>
          <p:nvPr/>
        </p:nvCxnSpPr>
        <p:spPr>
          <a:xfrm>
            <a:off x="2275500" y="637100"/>
            <a:ext cx="235500" cy="449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992" name="Shape 6992"/>
          <p:cNvSpPr txBox="1"/>
          <p:nvPr/>
        </p:nvSpPr>
        <p:spPr>
          <a:xfrm>
            <a:off x="2963080" y="21801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Bad</a:t>
            </a:r>
          </a:p>
        </p:txBody>
      </p:sp>
      <p:cxnSp>
        <p:nvCxnSpPr>
          <p:cNvPr id="6993" name="Shape 6993"/>
          <p:cNvCxnSpPr/>
          <p:nvPr/>
        </p:nvCxnSpPr>
        <p:spPr>
          <a:xfrm flipH="1">
            <a:off x="2876150" y="583400"/>
            <a:ext cx="398699" cy="484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97" name="Shape 6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8" name="Shape 69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299" y="843200"/>
            <a:ext cx="7648698" cy="43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9" name="Shape 6999"/>
          <p:cNvSpPr txBox="1"/>
          <p:nvPr/>
        </p:nvSpPr>
        <p:spPr>
          <a:xfrm>
            <a:off x="1963730" y="27171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Good</a:t>
            </a:r>
          </a:p>
        </p:txBody>
      </p:sp>
      <p:cxnSp>
        <p:nvCxnSpPr>
          <p:cNvPr id="7000" name="Shape 7000"/>
          <p:cNvCxnSpPr/>
          <p:nvPr/>
        </p:nvCxnSpPr>
        <p:spPr>
          <a:xfrm>
            <a:off x="2275500" y="637100"/>
            <a:ext cx="235500" cy="449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01" name="Shape 7001"/>
          <p:cNvSpPr txBox="1"/>
          <p:nvPr/>
        </p:nvSpPr>
        <p:spPr>
          <a:xfrm>
            <a:off x="2963080" y="21801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Bad</a:t>
            </a:r>
          </a:p>
        </p:txBody>
      </p:sp>
      <p:cxnSp>
        <p:nvCxnSpPr>
          <p:cNvPr id="7002" name="Shape 7002"/>
          <p:cNvCxnSpPr/>
          <p:nvPr/>
        </p:nvCxnSpPr>
        <p:spPr>
          <a:xfrm flipH="1">
            <a:off x="2876150" y="583400"/>
            <a:ext cx="398699" cy="484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03" name="Shape 7003"/>
          <p:cNvSpPr txBox="1"/>
          <p:nvPr/>
        </p:nvSpPr>
        <p:spPr>
          <a:xfrm>
            <a:off x="149900" y="186780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bad</a:t>
            </a:r>
          </a:p>
        </p:txBody>
      </p:sp>
      <p:sp>
        <p:nvSpPr>
          <p:cNvPr id="7004" name="Shape 7004"/>
          <p:cNvSpPr txBox="1"/>
          <p:nvPr/>
        </p:nvSpPr>
        <p:spPr>
          <a:xfrm>
            <a:off x="208600" y="303455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less bad</a:t>
            </a:r>
          </a:p>
        </p:txBody>
      </p:sp>
      <p:cxnSp>
        <p:nvCxnSpPr>
          <p:cNvPr id="7005" name="Shape 7005"/>
          <p:cNvCxnSpPr/>
          <p:nvPr/>
        </p:nvCxnSpPr>
        <p:spPr>
          <a:xfrm>
            <a:off x="1323500" y="1939350"/>
            <a:ext cx="0" cy="1527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7006" name="Shape 7006"/>
          <p:cNvSpPr txBox="1"/>
          <p:nvPr/>
        </p:nvSpPr>
        <p:spPr>
          <a:xfrm>
            <a:off x="3429000" y="168650"/>
            <a:ext cx="4890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Huggle in 2015</a:t>
            </a:r>
          </a:p>
        </p:txBody>
      </p:sp>
    </p:spTree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10" name="Shape 7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1" name="Shape 70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299" y="843200"/>
            <a:ext cx="7648698" cy="43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2" name="Shape 7012"/>
          <p:cNvSpPr txBox="1"/>
          <p:nvPr/>
        </p:nvSpPr>
        <p:spPr>
          <a:xfrm>
            <a:off x="1963730" y="27171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Good</a:t>
            </a:r>
          </a:p>
        </p:txBody>
      </p:sp>
      <p:cxnSp>
        <p:nvCxnSpPr>
          <p:cNvPr id="7013" name="Shape 7013"/>
          <p:cNvCxnSpPr/>
          <p:nvPr/>
        </p:nvCxnSpPr>
        <p:spPr>
          <a:xfrm>
            <a:off x="2275500" y="637100"/>
            <a:ext cx="235500" cy="449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14" name="Shape 7014"/>
          <p:cNvSpPr txBox="1"/>
          <p:nvPr/>
        </p:nvSpPr>
        <p:spPr>
          <a:xfrm>
            <a:off x="2963080" y="218012"/>
            <a:ext cx="6275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Bad</a:t>
            </a:r>
          </a:p>
        </p:txBody>
      </p:sp>
      <p:cxnSp>
        <p:nvCxnSpPr>
          <p:cNvPr id="7015" name="Shape 7015"/>
          <p:cNvCxnSpPr/>
          <p:nvPr/>
        </p:nvCxnSpPr>
        <p:spPr>
          <a:xfrm flipH="1">
            <a:off x="2876150" y="583400"/>
            <a:ext cx="398699" cy="484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16" name="Shape 7016"/>
          <p:cNvSpPr txBox="1"/>
          <p:nvPr/>
        </p:nvSpPr>
        <p:spPr>
          <a:xfrm>
            <a:off x="149900" y="186780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bad</a:t>
            </a:r>
          </a:p>
        </p:txBody>
      </p:sp>
      <p:sp>
        <p:nvSpPr>
          <p:cNvPr id="7017" name="Shape 7017"/>
          <p:cNvSpPr txBox="1"/>
          <p:nvPr/>
        </p:nvSpPr>
        <p:spPr>
          <a:xfrm>
            <a:off x="208600" y="303455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less bad</a:t>
            </a:r>
          </a:p>
        </p:txBody>
      </p:sp>
      <p:cxnSp>
        <p:nvCxnSpPr>
          <p:cNvPr id="7018" name="Shape 7018"/>
          <p:cNvCxnSpPr/>
          <p:nvPr/>
        </p:nvCxnSpPr>
        <p:spPr>
          <a:xfrm>
            <a:off x="1323500" y="1939350"/>
            <a:ext cx="0" cy="1527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7019" name="Shape 7019"/>
          <p:cNvSpPr txBox="1"/>
          <p:nvPr/>
        </p:nvSpPr>
        <p:spPr>
          <a:xfrm>
            <a:off x="3908825" y="218000"/>
            <a:ext cx="1047299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Welcome!</a:t>
            </a:r>
          </a:p>
        </p:txBody>
      </p:sp>
      <p:cxnSp>
        <p:nvCxnSpPr>
          <p:cNvPr id="7020" name="Shape 7020"/>
          <p:cNvCxnSpPr/>
          <p:nvPr/>
        </p:nvCxnSpPr>
        <p:spPr>
          <a:xfrm flipH="1">
            <a:off x="3821900" y="583400"/>
            <a:ext cx="398699" cy="484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24" name="Shape 7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5" name="Shape 7025"/>
          <p:cNvSpPr txBox="1"/>
          <p:nvPr>
            <p:ph idx="1" type="body"/>
          </p:nvPr>
        </p:nvSpPr>
        <p:spPr>
          <a:xfrm>
            <a:off x="457200" y="169575"/>
            <a:ext cx="8229600" cy="4692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Quality control in Wikipedia still not designed with newcomer socialization in mind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8" name="Shape 138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9" name="Shape 1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12" y="0"/>
            <a:ext cx="8413573" cy="54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29" name="Shape 7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0" name="Shape 7030"/>
          <p:cNvSpPr txBox="1"/>
          <p:nvPr>
            <p:ph idx="1" type="body"/>
          </p:nvPr>
        </p:nvSpPr>
        <p:spPr>
          <a:xfrm>
            <a:off x="457200" y="169575"/>
            <a:ext cx="8229600" cy="4692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Quality control in Wikipedia still not designed with newcomer socialization in mind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Newcomers (especially those who don’t conform) remain marginalized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34" name="Shape 7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5" name="Shape 7035"/>
          <p:cNvSpPr txBox="1"/>
          <p:nvPr>
            <p:ph idx="1" type="body"/>
          </p:nvPr>
        </p:nvSpPr>
        <p:spPr>
          <a:xfrm>
            <a:off x="457200" y="169575"/>
            <a:ext cx="8229600" cy="4692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Quality control in Wikipedia still not designed with newcomer socialization in mind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Newcomers (especially those who don’t conform) remain marginalized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Still not seeing gains in the retention of good-faith newcomers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39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Shape 7040"/>
          <p:cNvSpPr txBox="1"/>
          <p:nvPr>
            <p:ph idx="1" type="body"/>
          </p:nvPr>
        </p:nvSpPr>
        <p:spPr>
          <a:xfrm>
            <a:off x="457200" y="1509775"/>
            <a:ext cx="8229600" cy="341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Why?</a:t>
            </a:r>
          </a:p>
        </p:txBody>
      </p:sp>
    </p:spTree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44" name="Shape 7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" name="Shape 7045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Part 3: Infrastructure for socio-technical change</a:t>
            </a:r>
          </a:p>
        </p:txBody>
      </p:sp>
      <p:sp>
        <p:nvSpPr>
          <p:cNvPr id="7046" name="Shape 7046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50" name="Shape 7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1" name="Shape 70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machine classifier</a:t>
            </a:r>
          </a:p>
        </p:txBody>
      </p:sp>
      <p:pic>
        <p:nvPicPr>
          <p:cNvPr id="7052" name="Shape 70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1350" y="270699"/>
            <a:ext cx="3341325" cy="4369974"/>
          </a:xfrm>
          <a:prstGeom prst="rect">
            <a:avLst/>
          </a:prstGeom>
          <a:noFill/>
          <a:ln>
            <a:noFill/>
          </a:ln>
        </p:spPr>
      </p:pic>
      <p:sp>
        <p:nvSpPr>
          <p:cNvPr id="7053" name="Shape 7053"/>
          <p:cNvSpPr txBox="1"/>
          <p:nvPr/>
        </p:nvSpPr>
        <p:spPr>
          <a:xfrm>
            <a:off x="5984162" y="4563550"/>
            <a:ext cx="3028500" cy="508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 u="sng">
                <a:solidFill>
                  <a:srgbClr val="1155CC"/>
                </a:solidFill>
                <a:hlinkClick r:id="rId4"/>
              </a:rPr>
              <a:t>https://commons.wikimedia.org/wiki/File:Artificial.intelligence.jpg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700">
                <a:solidFill>
                  <a:srgbClr val="666666"/>
                </a:solidFill>
              </a:rPr>
              <a:t>Public Domain</a:t>
            </a:r>
          </a:p>
        </p:txBody>
      </p:sp>
    </p:spTree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57" name="Shape 7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8" name="Shape 70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850" y="1971862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059" name="Shape 70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machine classifier</a:t>
            </a:r>
          </a:p>
        </p:txBody>
      </p:sp>
      <p:cxnSp>
        <p:nvCxnSpPr>
          <p:cNvPr id="7060" name="Shape 7060"/>
          <p:cNvCxnSpPr/>
          <p:nvPr/>
        </p:nvCxnSpPr>
        <p:spPr>
          <a:xfrm>
            <a:off x="1507775" y="3127325"/>
            <a:ext cx="9086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61" name="Shape 7061"/>
          <p:cNvSpPr/>
          <p:nvPr/>
        </p:nvSpPr>
        <p:spPr>
          <a:xfrm>
            <a:off x="321075" y="2359075"/>
            <a:ext cx="1574099" cy="15365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is_anon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chrs_added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chrs_removed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cust_comment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repeated_chrs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longest_token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badwords_added</a:t>
            </a:r>
          </a:p>
        </p:txBody>
      </p:sp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65" name="Shape 7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" name="Shape 70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850" y="1971862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067" name="Shape 706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machine classifier</a:t>
            </a:r>
          </a:p>
        </p:txBody>
      </p:sp>
      <p:cxnSp>
        <p:nvCxnSpPr>
          <p:cNvPr id="7068" name="Shape 7068"/>
          <p:cNvCxnSpPr/>
          <p:nvPr/>
        </p:nvCxnSpPr>
        <p:spPr>
          <a:xfrm>
            <a:off x="1507775" y="3127325"/>
            <a:ext cx="9086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69" name="Shape 7069"/>
          <p:cNvSpPr/>
          <p:nvPr/>
        </p:nvSpPr>
        <p:spPr>
          <a:xfrm>
            <a:off x="321075" y="2359075"/>
            <a:ext cx="1574099" cy="15365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is_anon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chrs_added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chrs_removed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cust_comment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repeated_chrs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longest_token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badwords_added</a:t>
            </a:r>
          </a:p>
        </p:txBody>
      </p:sp>
      <p:sp>
        <p:nvSpPr>
          <p:cNvPr id="7070" name="Shape 7070"/>
          <p:cNvSpPr/>
          <p:nvPr/>
        </p:nvSpPr>
        <p:spPr>
          <a:xfrm>
            <a:off x="2538375" y="23670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?</a:t>
            </a:r>
          </a:p>
        </p:txBody>
      </p:sp>
    </p:spTree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74" name="Shape 7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" name="Shape 7075"/>
          <p:cNvSpPr txBox="1"/>
          <p:nvPr/>
        </p:nvSpPr>
        <p:spPr>
          <a:xfrm>
            <a:off x="4818100" y="3637850"/>
            <a:ext cx="9744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BAD!</a:t>
            </a:r>
          </a:p>
        </p:txBody>
      </p:sp>
      <p:pic>
        <p:nvPicPr>
          <p:cNvPr id="7076" name="Shape 70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850" y="1971862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077" name="Shape 70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machine classifier</a:t>
            </a:r>
          </a:p>
        </p:txBody>
      </p:sp>
      <p:cxnSp>
        <p:nvCxnSpPr>
          <p:cNvPr id="7078" name="Shape 7078"/>
          <p:cNvCxnSpPr/>
          <p:nvPr/>
        </p:nvCxnSpPr>
        <p:spPr>
          <a:xfrm>
            <a:off x="1507775" y="3127325"/>
            <a:ext cx="9086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79" name="Shape 7079"/>
          <p:cNvSpPr/>
          <p:nvPr/>
        </p:nvSpPr>
        <p:spPr>
          <a:xfrm>
            <a:off x="321075" y="2359075"/>
            <a:ext cx="1574099" cy="15365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is_anon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chrs_added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chrs_removed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cust_comment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repeated_chrs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longest_token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badwords_added</a:t>
            </a:r>
          </a:p>
        </p:txBody>
      </p:sp>
      <p:sp>
        <p:nvSpPr>
          <p:cNvPr id="7080" name="Shape 7080"/>
          <p:cNvSpPr/>
          <p:nvPr/>
        </p:nvSpPr>
        <p:spPr>
          <a:xfrm>
            <a:off x="2538375" y="23670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081" name="Shape 7081"/>
          <p:cNvCxnSpPr>
            <a:stCxn id="7080" idx="3"/>
          </p:cNvCxnSpPr>
          <p:nvPr/>
        </p:nvCxnSpPr>
        <p:spPr>
          <a:xfrm flipH="1" rot="10800000">
            <a:off x="4059075" y="2569975"/>
            <a:ext cx="702900" cy="557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082" name="Shape 7082"/>
          <p:cNvCxnSpPr>
            <a:stCxn id="7080" idx="3"/>
          </p:cNvCxnSpPr>
          <p:nvPr/>
        </p:nvCxnSpPr>
        <p:spPr>
          <a:xfrm>
            <a:off x="4059075" y="3127375"/>
            <a:ext cx="665400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83" name="Shape 7083"/>
          <p:cNvSpPr txBox="1"/>
          <p:nvPr/>
        </p:nvSpPr>
        <p:spPr>
          <a:xfrm>
            <a:off x="4818100" y="2138850"/>
            <a:ext cx="1089899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Good.</a:t>
            </a:r>
          </a:p>
        </p:txBody>
      </p:sp>
    </p:spTree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87" name="Shape 7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8" name="Shape 70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850" y="1971862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089" name="Shape 708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machine classifier</a:t>
            </a:r>
          </a:p>
        </p:txBody>
      </p:sp>
      <p:cxnSp>
        <p:nvCxnSpPr>
          <p:cNvPr id="7090" name="Shape 7090"/>
          <p:cNvCxnSpPr/>
          <p:nvPr/>
        </p:nvCxnSpPr>
        <p:spPr>
          <a:xfrm>
            <a:off x="1507775" y="3127325"/>
            <a:ext cx="9086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91" name="Shape 7091"/>
          <p:cNvSpPr/>
          <p:nvPr/>
        </p:nvSpPr>
        <p:spPr>
          <a:xfrm>
            <a:off x="321075" y="2359075"/>
            <a:ext cx="1574099" cy="15365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is_anon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chrs_added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chrs_removed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cust_comment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repeated_chrs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longest_token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badwords_added</a:t>
            </a:r>
          </a:p>
        </p:txBody>
      </p:sp>
      <p:sp>
        <p:nvSpPr>
          <p:cNvPr id="7092" name="Shape 7092"/>
          <p:cNvSpPr/>
          <p:nvPr/>
        </p:nvSpPr>
        <p:spPr>
          <a:xfrm>
            <a:off x="2538375" y="23670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093" name="Shape 7093"/>
          <p:cNvCxnSpPr>
            <a:stCxn id="7092" idx="3"/>
          </p:cNvCxnSpPr>
          <p:nvPr/>
        </p:nvCxnSpPr>
        <p:spPr>
          <a:xfrm flipH="1" rot="10800000">
            <a:off x="4059075" y="2569975"/>
            <a:ext cx="702900" cy="557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094" name="Shape 7094"/>
          <p:cNvCxnSpPr>
            <a:stCxn id="7092" idx="3"/>
          </p:cNvCxnSpPr>
          <p:nvPr/>
        </p:nvCxnSpPr>
        <p:spPr>
          <a:xfrm>
            <a:off x="4059075" y="3127375"/>
            <a:ext cx="665400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095" name="Shape 7095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6717418" y="3870296"/>
            <a:ext cx="967715" cy="7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7096" name="Shape 7096"/>
          <p:cNvSpPr txBox="1"/>
          <p:nvPr/>
        </p:nvSpPr>
        <p:spPr>
          <a:xfrm>
            <a:off x="6533096" y="4472148"/>
            <a:ext cx="1364699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User:ClueBot NG</a:t>
            </a:r>
          </a:p>
        </p:txBody>
      </p:sp>
      <p:sp>
        <p:nvSpPr>
          <p:cNvPr id="7097" name="Shape 7097"/>
          <p:cNvSpPr txBox="1"/>
          <p:nvPr/>
        </p:nvSpPr>
        <p:spPr>
          <a:xfrm>
            <a:off x="4818100" y="3637850"/>
            <a:ext cx="9744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BAD!</a:t>
            </a:r>
          </a:p>
        </p:txBody>
      </p:sp>
      <p:sp>
        <p:nvSpPr>
          <p:cNvPr id="7098" name="Shape 7098"/>
          <p:cNvSpPr txBox="1"/>
          <p:nvPr/>
        </p:nvSpPr>
        <p:spPr>
          <a:xfrm>
            <a:off x="4818100" y="2138850"/>
            <a:ext cx="1089899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Good.</a:t>
            </a:r>
          </a:p>
        </p:txBody>
      </p:sp>
      <p:cxnSp>
        <p:nvCxnSpPr>
          <p:cNvPr id="7099" name="Shape 7099"/>
          <p:cNvCxnSpPr>
            <a:stCxn id="7095" idx="3"/>
          </p:cNvCxnSpPr>
          <p:nvPr/>
        </p:nvCxnSpPr>
        <p:spPr>
          <a:xfrm>
            <a:off x="7685134" y="4225080"/>
            <a:ext cx="370800" cy="99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100" name="Shape 7100"/>
          <p:cNvSpPr txBox="1"/>
          <p:nvPr/>
        </p:nvSpPr>
        <p:spPr>
          <a:xfrm>
            <a:off x="8055925" y="4131675"/>
            <a:ext cx="8244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revert!</a:t>
            </a:r>
          </a:p>
        </p:txBody>
      </p:sp>
    </p:spTree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04" name="Shape 7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5" name="Shape 7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850" y="1971862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106" name="Shape 710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machine classifier</a:t>
            </a:r>
          </a:p>
        </p:txBody>
      </p:sp>
      <p:cxnSp>
        <p:nvCxnSpPr>
          <p:cNvPr id="7107" name="Shape 7107"/>
          <p:cNvCxnSpPr/>
          <p:nvPr/>
        </p:nvCxnSpPr>
        <p:spPr>
          <a:xfrm>
            <a:off x="1507775" y="3127325"/>
            <a:ext cx="9086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108" name="Shape 7108"/>
          <p:cNvSpPr/>
          <p:nvPr/>
        </p:nvSpPr>
        <p:spPr>
          <a:xfrm>
            <a:off x="321075" y="2359075"/>
            <a:ext cx="1574099" cy="15365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is_anon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chrs_added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chrs_removed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cust_comment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repeated_chrs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longest_token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badwords_added</a:t>
            </a:r>
          </a:p>
        </p:txBody>
      </p:sp>
      <p:sp>
        <p:nvSpPr>
          <p:cNvPr id="7109" name="Shape 7109"/>
          <p:cNvSpPr/>
          <p:nvPr/>
        </p:nvSpPr>
        <p:spPr>
          <a:xfrm>
            <a:off x="2538375" y="23670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110" name="Shape 7110"/>
          <p:cNvCxnSpPr>
            <a:stCxn id="7109" idx="3"/>
          </p:cNvCxnSpPr>
          <p:nvPr/>
        </p:nvCxnSpPr>
        <p:spPr>
          <a:xfrm flipH="1" rot="10800000">
            <a:off x="4059075" y="2569975"/>
            <a:ext cx="702900" cy="557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111" name="Shape 7111"/>
          <p:cNvCxnSpPr>
            <a:stCxn id="7109" idx="3"/>
          </p:cNvCxnSpPr>
          <p:nvPr/>
        </p:nvCxnSpPr>
        <p:spPr>
          <a:xfrm>
            <a:off x="4059075" y="3127375"/>
            <a:ext cx="665400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112" name="Shape 7112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6717418" y="3870296"/>
            <a:ext cx="967715" cy="7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7113" name="Shape 7113"/>
          <p:cNvSpPr txBox="1"/>
          <p:nvPr/>
        </p:nvSpPr>
        <p:spPr>
          <a:xfrm>
            <a:off x="6533096" y="4472148"/>
            <a:ext cx="1364699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User:ClueBot NG</a:t>
            </a:r>
          </a:p>
        </p:txBody>
      </p:sp>
      <p:sp>
        <p:nvSpPr>
          <p:cNvPr id="7114" name="Shape 7114"/>
          <p:cNvSpPr txBox="1"/>
          <p:nvPr/>
        </p:nvSpPr>
        <p:spPr>
          <a:xfrm>
            <a:off x="4818100" y="3637850"/>
            <a:ext cx="9744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BAD!</a:t>
            </a:r>
          </a:p>
        </p:txBody>
      </p:sp>
      <p:sp>
        <p:nvSpPr>
          <p:cNvPr id="7115" name="Shape 7115"/>
          <p:cNvSpPr txBox="1"/>
          <p:nvPr/>
        </p:nvSpPr>
        <p:spPr>
          <a:xfrm>
            <a:off x="4818100" y="2138850"/>
            <a:ext cx="1089899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Good.</a:t>
            </a:r>
          </a:p>
        </p:txBody>
      </p:sp>
      <p:pic>
        <p:nvPicPr>
          <p:cNvPr id="7116" name="Shape 7116"/>
          <p:cNvPicPr preferRelativeResize="0"/>
          <p:nvPr/>
        </p:nvPicPr>
        <p:blipFill rotWithShape="1">
          <a:blip r:embed="rId5">
            <a:alphaModFix/>
          </a:blip>
          <a:srcRect b="31592" l="0" r="80118" t="5119"/>
          <a:stretch/>
        </p:blipFill>
        <p:spPr>
          <a:xfrm>
            <a:off x="7978225" y="887875"/>
            <a:ext cx="1520699" cy="2721649"/>
          </a:xfrm>
          <a:prstGeom prst="rect">
            <a:avLst/>
          </a:prstGeom>
          <a:noFill/>
          <a:ln>
            <a:noFill/>
          </a:ln>
        </p:spPr>
      </p:pic>
      <p:sp>
        <p:nvSpPr>
          <p:cNvPr id="7117" name="Shape 7117"/>
          <p:cNvSpPr txBox="1"/>
          <p:nvPr/>
        </p:nvSpPr>
        <p:spPr>
          <a:xfrm>
            <a:off x="6632825" y="169230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bad</a:t>
            </a:r>
          </a:p>
        </p:txBody>
      </p:sp>
      <p:sp>
        <p:nvSpPr>
          <p:cNvPr id="7118" name="Shape 7118"/>
          <p:cNvSpPr txBox="1"/>
          <p:nvPr/>
        </p:nvSpPr>
        <p:spPr>
          <a:xfrm>
            <a:off x="6691525" y="2859050"/>
            <a:ext cx="955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Probably less bad</a:t>
            </a:r>
          </a:p>
        </p:txBody>
      </p:sp>
      <p:cxnSp>
        <p:nvCxnSpPr>
          <p:cNvPr id="7119" name="Shape 7119"/>
          <p:cNvCxnSpPr/>
          <p:nvPr/>
        </p:nvCxnSpPr>
        <p:spPr>
          <a:xfrm>
            <a:off x="7806425" y="1763850"/>
            <a:ext cx="0" cy="1527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7120" name="Shape 7120"/>
          <p:cNvSpPr txBox="1"/>
          <p:nvPr/>
        </p:nvSpPr>
        <p:spPr>
          <a:xfrm>
            <a:off x="8055925" y="4131675"/>
            <a:ext cx="8244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revert!</a:t>
            </a:r>
          </a:p>
        </p:txBody>
      </p:sp>
      <p:cxnSp>
        <p:nvCxnSpPr>
          <p:cNvPr id="7121" name="Shape 7121"/>
          <p:cNvCxnSpPr>
            <a:stCxn id="7122" idx="3"/>
          </p:cNvCxnSpPr>
          <p:nvPr/>
        </p:nvCxnSpPr>
        <p:spPr>
          <a:xfrm>
            <a:off x="7685134" y="4225080"/>
            <a:ext cx="370800" cy="99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Shape 139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5" name="Shape 139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96" name="Shape 1396"/>
          <p:cNvPicPr preferRelativeResize="0"/>
          <p:nvPr/>
        </p:nvPicPr>
        <p:blipFill rotWithShape="1">
          <a:blip r:embed="rId3">
            <a:alphaModFix/>
          </a:blip>
          <a:srcRect b="0" l="1215" r="0" t="9123"/>
          <a:stretch/>
        </p:blipFill>
        <p:spPr>
          <a:xfrm>
            <a:off x="1051611" y="0"/>
            <a:ext cx="65192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26" name="Shape 7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" name="Shape 7127"/>
          <p:cNvPicPr preferRelativeResize="0"/>
          <p:nvPr/>
        </p:nvPicPr>
        <p:blipFill rotWithShape="1">
          <a:blip r:embed="rId3">
            <a:alphaModFix/>
          </a:blip>
          <a:srcRect b="17332" l="68335" r="6180" t="57250"/>
          <a:stretch/>
        </p:blipFill>
        <p:spPr>
          <a:xfrm>
            <a:off x="3623877" y="599881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8" name="Shape 7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8810" y="551466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9" name="Shape 7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6150" y="599866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130" name="Shape 7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948" y="59987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1" name="Shape 7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4375" y="599872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32" name="Shape 7132"/>
          <p:cNvSpPr txBox="1"/>
          <p:nvPr/>
        </p:nvSpPr>
        <p:spPr>
          <a:xfrm>
            <a:off x="3488234" y="988237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133" name="Shape 7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2175" y="551460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34" name="Shape 7134"/>
          <p:cNvSpPr/>
          <p:nvPr/>
        </p:nvSpPr>
        <p:spPr>
          <a:xfrm>
            <a:off x="4509902" y="7480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35" name="Shape 7135"/>
          <p:cNvSpPr/>
          <p:nvPr/>
        </p:nvSpPr>
        <p:spPr>
          <a:xfrm>
            <a:off x="1811677" y="7552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36" name="Shape 7136"/>
          <p:cNvSpPr/>
          <p:nvPr/>
        </p:nvSpPr>
        <p:spPr>
          <a:xfrm>
            <a:off x="6917702" y="6765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</p:spTree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40" name="Shape 7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1" name="Shape 7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053" y="2471605"/>
            <a:ext cx="808850" cy="9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42" name="Shape 7142"/>
          <p:cNvSpPr/>
          <p:nvPr/>
        </p:nvSpPr>
        <p:spPr>
          <a:xfrm>
            <a:off x="1924350" y="3578905"/>
            <a:ext cx="712199" cy="7121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43" name="Shape 7143"/>
          <p:cNvSpPr/>
          <p:nvPr/>
        </p:nvSpPr>
        <p:spPr>
          <a:xfrm>
            <a:off x="1858775" y="4431455"/>
            <a:ext cx="846600" cy="846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44" name="Shape 7144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3623877" y="599881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5" name="Shape 7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810" y="551466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6" name="Shape 71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6150" y="599866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147" name="Shape 71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948" y="59987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8" name="Shape 7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4375" y="599872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49" name="Shape 7149"/>
          <p:cNvSpPr txBox="1"/>
          <p:nvPr/>
        </p:nvSpPr>
        <p:spPr>
          <a:xfrm>
            <a:off x="3488234" y="988237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150" name="Shape 7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2175" y="551460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51" name="Shape 7151"/>
          <p:cNvSpPr/>
          <p:nvPr/>
        </p:nvSpPr>
        <p:spPr>
          <a:xfrm>
            <a:off x="4509902" y="7480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52" name="Shape 7152"/>
          <p:cNvSpPr/>
          <p:nvPr/>
        </p:nvSpPr>
        <p:spPr>
          <a:xfrm>
            <a:off x="1811677" y="7552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53" name="Shape 7153"/>
          <p:cNvSpPr/>
          <p:nvPr/>
        </p:nvSpPr>
        <p:spPr>
          <a:xfrm>
            <a:off x="6917702" y="6765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54" name="Shape 7154"/>
          <p:cNvSpPr txBox="1"/>
          <p:nvPr>
            <p:ph idx="1" type="body"/>
          </p:nvPr>
        </p:nvSpPr>
        <p:spPr>
          <a:xfrm>
            <a:off x="1811675" y="2343075"/>
            <a:ext cx="2754600" cy="126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Wikipedia is a firehose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Bad edits must be reverted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Minimize effort </a:t>
            </a:r>
            <a:r>
              <a:rPr lang="en" sz="1000" u="sng"/>
              <a:t>wasted</a:t>
            </a:r>
            <a:r>
              <a:rPr lang="en" sz="1000"/>
              <a:t> on</a:t>
            </a:r>
            <a:br>
              <a:rPr lang="en" sz="1000"/>
            </a:br>
            <a:r>
              <a:rPr lang="en" sz="1000"/>
              <a:t>quality control work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/>
              <a:t>Socialize &amp; train the newcomers!</a:t>
            </a:r>
            <a:r>
              <a:rPr lang="en" sz="1000"/>
              <a:t>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58" name="Shape 7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9" name="Shape 7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053" y="2471605"/>
            <a:ext cx="808850" cy="9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60" name="Shape 7160"/>
          <p:cNvSpPr/>
          <p:nvPr/>
        </p:nvSpPr>
        <p:spPr>
          <a:xfrm>
            <a:off x="1924350" y="3578905"/>
            <a:ext cx="712199" cy="7121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61" name="Shape 7161"/>
          <p:cNvSpPr/>
          <p:nvPr/>
        </p:nvSpPr>
        <p:spPr>
          <a:xfrm>
            <a:off x="1858775" y="4431455"/>
            <a:ext cx="846600" cy="846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62" name="Shape 7162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3623877" y="599881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3" name="Shape 7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810" y="551466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4" name="Shape 7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6150" y="599866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165" name="Shape 7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948" y="59987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6" name="Shape 7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4375" y="599872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67" name="Shape 7167"/>
          <p:cNvSpPr txBox="1"/>
          <p:nvPr/>
        </p:nvSpPr>
        <p:spPr>
          <a:xfrm>
            <a:off x="3488234" y="988237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168" name="Shape 7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2175" y="551460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69" name="Shape 7169"/>
          <p:cNvSpPr/>
          <p:nvPr/>
        </p:nvSpPr>
        <p:spPr>
          <a:xfrm>
            <a:off x="4509902" y="7480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70" name="Shape 7170"/>
          <p:cNvSpPr/>
          <p:nvPr/>
        </p:nvSpPr>
        <p:spPr>
          <a:xfrm>
            <a:off x="1811677" y="7552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71" name="Shape 7171"/>
          <p:cNvSpPr/>
          <p:nvPr/>
        </p:nvSpPr>
        <p:spPr>
          <a:xfrm>
            <a:off x="6917702" y="6765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72" name="Shape 7172"/>
          <p:cNvSpPr txBox="1"/>
          <p:nvPr>
            <p:ph idx="1" type="body"/>
          </p:nvPr>
        </p:nvSpPr>
        <p:spPr>
          <a:xfrm>
            <a:off x="1811675" y="2343075"/>
            <a:ext cx="2754600" cy="126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Wikipedia is a firehose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Bad edits must be reverted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Minimize effort </a:t>
            </a:r>
            <a:r>
              <a:rPr lang="en" sz="1000" u="sng"/>
              <a:t>wasted</a:t>
            </a:r>
            <a:r>
              <a:rPr lang="en" sz="1000"/>
              <a:t> on</a:t>
            </a:r>
            <a:br>
              <a:rPr lang="en" sz="1000"/>
            </a:br>
            <a:r>
              <a:rPr lang="en" sz="1000"/>
              <a:t>quality control work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/>
              <a:t>Socialize &amp; train the newcomers!</a:t>
            </a:r>
            <a:r>
              <a:rPr lang="en" sz="1000"/>
              <a:t>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pic>
        <p:nvPicPr>
          <p:cNvPr id="7173" name="Shape 7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192" y="2972854"/>
            <a:ext cx="1299974" cy="1749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74" name="Shape 7174"/>
          <p:cNvSpPr/>
          <p:nvPr/>
        </p:nvSpPr>
        <p:spPr>
          <a:xfrm>
            <a:off x="5099926" y="3218370"/>
            <a:ext cx="828300" cy="8520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175" name="Shape 7175"/>
          <p:cNvCxnSpPr/>
          <p:nvPr/>
        </p:nvCxnSpPr>
        <p:spPr>
          <a:xfrm>
            <a:off x="3363425" y="3822500"/>
            <a:ext cx="13305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79" name="Shape 7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Shape 7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053" y="2471605"/>
            <a:ext cx="808850" cy="9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81" name="Shape 7181"/>
          <p:cNvSpPr/>
          <p:nvPr/>
        </p:nvSpPr>
        <p:spPr>
          <a:xfrm>
            <a:off x="1924350" y="3578905"/>
            <a:ext cx="712199" cy="7121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82" name="Shape 7182"/>
          <p:cNvSpPr/>
          <p:nvPr/>
        </p:nvSpPr>
        <p:spPr>
          <a:xfrm>
            <a:off x="1858775" y="4431455"/>
            <a:ext cx="846600" cy="846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83" name="Shape 7183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3623877" y="599881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4" name="Shape 7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810" y="551466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5" name="Shape 71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6150" y="599866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186" name="Shape 71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948" y="59987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7" name="Shape 71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4375" y="599872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88" name="Shape 7188"/>
          <p:cNvSpPr txBox="1"/>
          <p:nvPr/>
        </p:nvSpPr>
        <p:spPr>
          <a:xfrm>
            <a:off x="3488234" y="988237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189" name="Shape 7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2175" y="551460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90" name="Shape 7190"/>
          <p:cNvSpPr/>
          <p:nvPr/>
        </p:nvSpPr>
        <p:spPr>
          <a:xfrm>
            <a:off x="4509902" y="7480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91" name="Shape 7191"/>
          <p:cNvSpPr/>
          <p:nvPr/>
        </p:nvSpPr>
        <p:spPr>
          <a:xfrm>
            <a:off x="1811677" y="7552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92" name="Shape 7192"/>
          <p:cNvSpPr/>
          <p:nvPr/>
        </p:nvSpPr>
        <p:spPr>
          <a:xfrm>
            <a:off x="6917702" y="6765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93" name="Shape 7193"/>
          <p:cNvSpPr txBox="1"/>
          <p:nvPr>
            <p:ph idx="1" type="body"/>
          </p:nvPr>
        </p:nvSpPr>
        <p:spPr>
          <a:xfrm>
            <a:off x="1811675" y="2343075"/>
            <a:ext cx="2754600" cy="126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Wikipedia is a firehose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Bad edits must be reverted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Minimize effort </a:t>
            </a:r>
            <a:r>
              <a:rPr lang="en" sz="1000" u="sng"/>
              <a:t>wasted</a:t>
            </a:r>
            <a:r>
              <a:rPr lang="en" sz="1000"/>
              <a:t> on</a:t>
            </a:r>
            <a:br>
              <a:rPr lang="en" sz="1000"/>
            </a:br>
            <a:r>
              <a:rPr lang="en" sz="1000"/>
              <a:t>quality control work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/>
              <a:t>Socialize &amp; train the newcomers!</a:t>
            </a:r>
            <a:r>
              <a:rPr lang="en" sz="1000"/>
              <a:t>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pic>
        <p:nvPicPr>
          <p:cNvPr id="7194" name="Shape 7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192" y="2972854"/>
            <a:ext cx="1299974" cy="1749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95" name="Shape 7195"/>
          <p:cNvSpPr/>
          <p:nvPr/>
        </p:nvSpPr>
        <p:spPr>
          <a:xfrm>
            <a:off x="5099926" y="3218370"/>
            <a:ext cx="828300" cy="8520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196" name="Shape 7196"/>
          <p:cNvCxnSpPr/>
          <p:nvPr/>
        </p:nvCxnSpPr>
        <p:spPr>
          <a:xfrm>
            <a:off x="3363425" y="3822500"/>
            <a:ext cx="13305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197" name="Shape 7197"/>
          <p:cNvSpPr txBox="1"/>
          <p:nvPr/>
        </p:nvSpPr>
        <p:spPr>
          <a:xfrm>
            <a:off x="6277125" y="2820025"/>
            <a:ext cx="2866800" cy="215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20+ research papers on Wikipedia damage detection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Machine classification not part of standard CS degree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Many wiki-tool devs don’t have a CS degree anyway.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Labor intensive, performance considerations, etc.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01" name="Shape 7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2" name="Shape 7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053" y="2471605"/>
            <a:ext cx="808850" cy="9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3" name="Shape 7203"/>
          <p:cNvSpPr/>
          <p:nvPr/>
        </p:nvSpPr>
        <p:spPr>
          <a:xfrm>
            <a:off x="1924350" y="3578905"/>
            <a:ext cx="712199" cy="7121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04" name="Shape 7204"/>
          <p:cNvSpPr/>
          <p:nvPr/>
        </p:nvSpPr>
        <p:spPr>
          <a:xfrm>
            <a:off x="1858775" y="4431455"/>
            <a:ext cx="846600" cy="846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205" name="Shape 7205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3623877" y="599881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6" name="Shape 7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810" y="551466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7" name="Shape 72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6150" y="599866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208" name="Shape 72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948" y="59987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Shape 72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4375" y="599872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210" name="Shape 7210"/>
          <p:cNvSpPr txBox="1"/>
          <p:nvPr/>
        </p:nvSpPr>
        <p:spPr>
          <a:xfrm>
            <a:off x="3488234" y="988237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211" name="Shape 7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2175" y="551460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212" name="Shape 7212"/>
          <p:cNvSpPr/>
          <p:nvPr/>
        </p:nvSpPr>
        <p:spPr>
          <a:xfrm>
            <a:off x="4509902" y="7480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13" name="Shape 7213"/>
          <p:cNvSpPr/>
          <p:nvPr/>
        </p:nvSpPr>
        <p:spPr>
          <a:xfrm>
            <a:off x="1811677" y="7552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14" name="Shape 7214"/>
          <p:cNvSpPr/>
          <p:nvPr/>
        </p:nvSpPr>
        <p:spPr>
          <a:xfrm>
            <a:off x="6917702" y="67659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15" name="Shape 7215"/>
          <p:cNvSpPr txBox="1"/>
          <p:nvPr>
            <p:ph idx="1" type="body"/>
          </p:nvPr>
        </p:nvSpPr>
        <p:spPr>
          <a:xfrm>
            <a:off x="1811675" y="2343075"/>
            <a:ext cx="2754600" cy="126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Wikipedia is a firehose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Bad edits must be reverted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Minimize effort </a:t>
            </a:r>
            <a:r>
              <a:rPr lang="en" sz="1000" u="sng"/>
              <a:t>wasted</a:t>
            </a:r>
            <a:r>
              <a:rPr lang="en" sz="1000"/>
              <a:t> on</a:t>
            </a:r>
            <a:br>
              <a:rPr lang="en" sz="1000"/>
            </a:br>
            <a:r>
              <a:rPr lang="en" sz="1000"/>
              <a:t>quality control work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000"/>
              <a:t>Socialize &amp; train the newcomers!</a:t>
            </a:r>
            <a:r>
              <a:rPr lang="en" sz="1000"/>
              <a:t>  </a:t>
            </a:r>
            <a:r>
              <a:rPr b="1" lang="en" sz="1000"/>
              <a:t>✓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pic>
        <p:nvPicPr>
          <p:cNvPr id="7216" name="Shape 7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192" y="2972854"/>
            <a:ext cx="1299974" cy="1749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217" name="Shape 7217"/>
          <p:cNvSpPr/>
          <p:nvPr/>
        </p:nvSpPr>
        <p:spPr>
          <a:xfrm>
            <a:off x="5099926" y="3218370"/>
            <a:ext cx="828300" cy="8520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218" name="Shape 7218"/>
          <p:cNvCxnSpPr/>
          <p:nvPr/>
        </p:nvCxnSpPr>
        <p:spPr>
          <a:xfrm>
            <a:off x="3363425" y="3822500"/>
            <a:ext cx="13305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219" name="Shape 72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91937" y="2932728"/>
            <a:ext cx="1330500" cy="889772"/>
          </a:xfrm>
          <a:prstGeom prst="rect">
            <a:avLst/>
          </a:prstGeom>
          <a:noFill/>
          <a:ln>
            <a:noFill/>
          </a:ln>
        </p:spPr>
      </p:pic>
      <p:sp>
        <p:nvSpPr>
          <p:cNvPr id="7220" name="Shape 7220"/>
          <p:cNvSpPr txBox="1"/>
          <p:nvPr/>
        </p:nvSpPr>
        <p:spPr>
          <a:xfrm>
            <a:off x="6277125" y="2820025"/>
            <a:ext cx="2866800" cy="215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20+ research papers on Wikipedia damage detection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Machine classification not part of standard CS degree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Many wiki-tool devs don’t have a CS degree anyway.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Labor intensive, performance considerations, etc.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24" name="Shape 7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5" name="Shape 7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023" y="347599"/>
            <a:ext cx="5725524" cy="458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29" name="Shape 7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0" name="Shape 7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023" y="347599"/>
            <a:ext cx="5725524" cy="458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1" name="Shape 7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5300" y="1424476"/>
            <a:ext cx="1909475" cy="13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2" name="Shape 7232"/>
          <p:cNvPicPr preferRelativeResize="0"/>
          <p:nvPr/>
        </p:nvPicPr>
        <p:blipFill rotWithShape="1">
          <a:blip r:embed="rId5">
            <a:alphaModFix/>
          </a:blip>
          <a:srcRect b="26996" l="0" r="20210" t="0"/>
          <a:stretch/>
        </p:blipFill>
        <p:spPr>
          <a:xfrm>
            <a:off x="5331150" y="1112175"/>
            <a:ext cx="1795592" cy="1642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3" name="Shape 7233"/>
          <p:cNvCxnSpPr/>
          <p:nvPr/>
        </p:nvCxnSpPr>
        <p:spPr>
          <a:xfrm>
            <a:off x="2933325" y="742375"/>
            <a:ext cx="1330799" cy="61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234" name="Shape 7234"/>
          <p:cNvSpPr txBox="1"/>
          <p:nvPr/>
        </p:nvSpPr>
        <p:spPr>
          <a:xfrm>
            <a:off x="1991098" y="271650"/>
            <a:ext cx="112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149F</a:t>
            </a:r>
          </a:p>
        </p:txBody>
      </p:sp>
    </p:spTree>
  </p:cSld>
  <p:clrMapOvr>
    <a:masterClrMapping/>
  </p:clrMapOvr>
  <p:transition spd="slow">
    <p:cut/>
  </p:transition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38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9" name="Shape 7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023" y="347599"/>
            <a:ext cx="5725524" cy="458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0" name="Shape 7240"/>
          <p:cNvPicPr preferRelativeResize="0"/>
          <p:nvPr/>
        </p:nvPicPr>
        <p:blipFill rotWithShape="1">
          <a:blip r:embed="rId4">
            <a:alphaModFix/>
          </a:blip>
          <a:srcRect b="26996" l="0" r="20210" t="0"/>
          <a:stretch/>
        </p:blipFill>
        <p:spPr>
          <a:xfrm>
            <a:off x="5331150" y="1112175"/>
            <a:ext cx="1795592" cy="1642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41" name="Shape 7241"/>
          <p:cNvCxnSpPr/>
          <p:nvPr/>
        </p:nvCxnSpPr>
        <p:spPr>
          <a:xfrm>
            <a:off x="2933325" y="742375"/>
            <a:ext cx="1474200" cy="147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242" name="Shape 7242"/>
          <p:cNvSpPr txBox="1"/>
          <p:nvPr/>
        </p:nvSpPr>
        <p:spPr>
          <a:xfrm>
            <a:off x="2117275" y="225000"/>
            <a:ext cx="11576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72F</a:t>
            </a:r>
          </a:p>
        </p:txBody>
      </p:sp>
      <p:cxnSp>
        <p:nvCxnSpPr>
          <p:cNvPr id="7243" name="Shape 7243"/>
          <p:cNvCxnSpPr/>
          <p:nvPr/>
        </p:nvCxnSpPr>
        <p:spPr>
          <a:xfrm>
            <a:off x="4671800" y="1251000"/>
            <a:ext cx="0" cy="10256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</p:spTree>
  </p:cSld>
  <p:clrMapOvr>
    <a:masterClrMapping/>
  </p:clrMapOvr>
  <p:transition spd="slow">
    <p:cut/>
  </p:transition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47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8" name="Shape 7248"/>
          <p:cNvSpPr/>
          <p:nvPr/>
        </p:nvSpPr>
        <p:spPr>
          <a:xfrm>
            <a:off x="1016423" y="740150"/>
            <a:ext cx="6542999" cy="442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249" name="Shape 7249"/>
          <p:cNvCxnSpPr/>
          <p:nvPr/>
        </p:nvCxnSpPr>
        <p:spPr>
          <a:xfrm>
            <a:off x="1499771" y="1047912"/>
            <a:ext cx="0" cy="370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50" name="Shape 7250"/>
          <p:cNvCxnSpPr/>
          <p:nvPr/>
        </p:nvCxnSpPr>
        <p:spPr>
          <a:xfrm rot="10800000">
            <a:off x="1294199" y="4586078"/>
            <a:ext cx="65429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251" name="Shape 7251"/>
          <p:cNvSpPr txBox="1"/>
          <p:nvPr/>
        </p:nvSpPr>
        <p:spPr>
          <a:xfrm>
            <a:off x="3615404" y="4754200"/>
            <a:ext cx="3986099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/>
              <a:t>Progress -----&gt;</a:t>
            </a:r>
          </a:p>
        </p:txBody>
      </p:sp>
      <p:sp>
        <p:nvSpPr>
          <p:cNvPr id="7252" name="Shape 7252"/>
          <p:cNvSpPr txBox="1"/>
          <p:nvPr/>
        </p:nvSpPr>
        <p:spPr>
          <a:xfrm rot="-5400000">
            <a:off x="346043" y="2240628"/>
            <a:ext cx="20250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Energy</a:t>
            </a:r>
          </a:p>
        </p:txBody>
      </p:sp>
      <p:sp>
        <p:nvSpPr>
          <p:cNvPr id="7253" name="Shape 7253"/>
          <p:cNvSpPr txBox="1"/>
          <p:nvPr/>
        </p:nvSpPr>
        <p:spPr>
          <a:xfrm>
            <a:off x="5118862" y="2131378"/>
            <a:ext cx="1723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Better quality control &amp; socialization</a:t>
            </a:r>
          </a:p>
        </p:txBody>
      </p:sp>
      <p:sp>
        <p:nvSpPr>
          <p:cNvPr id="7254" name="Shape 7254"/>
          <p:cNvSpPr txBox="1"/>
          <p:nvPr/>
        </p:nvSpPr>
        <p:spPr>
          <a:xfrm>
            <a:off x="3028175" y="1831412"/>
            <a:ext cx="1418999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Building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a machine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learning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models</a:t>
            </a:r>
          </a:p>
        </p:txBody>
      </p:sp>
      <p:pic>
        <p:nvPicPr>
          <p:cNvPr id="7255" name="Shape 7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985" y="3259691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6" name="Shape 7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623" y="260492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7" name="Shape 7257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2166627" y="1732518"/>
            <a:ext cx="712148" cy="4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7258" name="Shape 7258"/>
          <p:cNvSpPr txBox="1"/>
          <p:nvPr/>
        </p:nvSpPr>
        <p:spPr>
          <a:xfrm>
            <a:off x="2030984" y="2120875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259" name="Shape 7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003" y="1885417"/>
            <a:ext cx="808850" cy="9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0" name="Shape 72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4337" y="2814197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261" name="Shape 7261"/>
          <p:cNvSpPr/>
          <p:nvPr/>
        </p:nvSpPr>
        <p:spPr>
          <a:xfrm>
            <a:off x="1691313" y="1117388"/>
            <a:ext cx="5447534" cy="3044831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65" name="Shape 7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6" name="Shape 7266"/>
          <p:cNvSpPr/>
          <p:nvPr/>
        </p:nvSpPr>
        <p:spPr>
          <a:xfrm>
            <a:off x="1016423" y="740150"/>
            <a:ext cx="6542999" cy="442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67" name="Shape 7267"/>
          <p:cNvSpPr/>
          <p:nvPr/>
        </p:nvSpPr>
        <p:spPr>
          <a:xfrm>
            <a:off x="1691313" y="1117388"/>
            <a:ext cx="5447534" cy="3044831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7268" name="Shape 7268"/>
          <p:cNvCxnSpPr/>
          <p:nvPr/>
        </p:nvCxnSpPr>
        <p:spPr>
          <a:xfrm>
            <a:off x="1499771" y="1047912"/>
            <a:ext cx="0" cy="370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69" name="Shape 7269"/>
          <p:cNvCxnSpPr/>
          <p:nvPr/>
        </p:nvCxnSpPr>
        <p:spPr>
          <a:xfrm rot="10800000">
            <a:off x="1294199" y="4586078"/>
            <a:ext cx="65429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270" name="Shape 7270"/>
          <p:cNvSpPr txBox="1"/>
          <p:nvPr/>
        </p:nvSpPr>
        <p:spPr>
          <a:xfrm>
            <a:off x="3615404" y="4754200"/>
            <a:ext cx="3986099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/>
              <a:t>Progress -----&gt;</a:t>
            </a:r>
          </a:p>
        </p:txBody>
      </p:sp>
      <p:sp>
        <p:nvSpPr>
          <p:cNvPr id="7271" name="Shape 7271"/>
          <p:cNvSpPr txBox="1"/>
          <p:nvPr/>
        </p:nvSpPr>
        <p:spPr>
          <a:xfrm rot="-5400000">
            <a:off x="346043" y="2240628"/>
            <a:ext cx="20250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Energy</a:t>
            </a:r>
          </a:p>
        </p:txBody>
      </p:sp>
      <p:sp>
        <p:nvSpPr>
          <p:cNvPr id="7272" name="Shape 7272"/>
          <p:cNvSpPr/>
          <p:nvPr/>
        </p:nvSpPr>
        <p:spPr>
          <a:xfrm>
            <a:off x="2838750" y="3089382"/>
            <a:ext cx="2098625" cy="751850"/>
          </a:xfrm>
          <a:custGeom>
            <a:pathLst>
              <a:path extrusionOk="0" h="30074" w="83945">
                <a:moveTo>
                  <a:pt x="0" y="30074"/>
                </a:moveTo>
                <a:cubicBezTo>
                  <a:pt x="2748" y="26763"/>
                  <a:pt x="8307" y="15208"/>
                  <a:pt x="16490" y="10212"/>
                </a:cubicBezTo>
                <a:cubicBezTo>
                  <a:pt x="24672" y="5215"/>
                  <a:pt x="37850" y="-280"/>
                  <a:pt x="49093" y="94"/>
                </a:cubicBezTo>
                <a:cubicBezTo>
                  <a:pt x="60335" y="468"/>
                  <a:pt x="78136" y="10399"/>
                  <a:pt x="83945" y="1246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lg" w="lg" type="none"/>
            <a:tailEnd len="lg" w="lg" type="none"/>
          </a:ln>
        </p:spPr>
      </p:sp>
      <p:cxnSp>
        <p:nvCxnSpPr>
          <p:cNvPr id="7273" name="Shape 7273"/>
          <p:cNvCxnSpPr/>
          <p:nvPr/>
        </p:nvCxnSpPr>
        <p:spPr>
          <a:xfrm>
            <a:off x="4150400" y="1133625"/>
            <a:ext cx="0" cy="1827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7274" name="Shape 7274"/>
          <p:cNvSpPr txBox="1"/>
          <p:nvPr/>
        </p:nvSpPr>
        <p:spPr>
          <a:xfrm>
            <a:off x="4300275" y="1133625"/>
            <a:ext cx="24033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Progress catalyst</a:t>
            </a:r>
          </a:p>
        </p:txBody>
      </p:sp>
      <p:pic>
        <p:nvPicPr>
          <p:cNvPr id="7275" name="Shape 7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985" y="3259691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6" name="Shape 7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623" y="260492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7" name="Shape 7277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2166627" y="1732518"/>
            <a:ext cx="712148" cy="4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7278" name="Shape 7278"/>
          <p:cNvSpPr txBox="1"/>
          <p:nvPr/>
        </p:nvSpPr>
        <p:spPr>
          <a:xfrm>
            <a:off x="2030984" y="2120875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279" name="Shape 7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003" y="1885417"/>
            <a:ext cx="808850" cy="9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80" name="Shape 7280"/>
          <p:cNvSpPr txBox="1"/>
          <p:nvPr/>
        </p:nvSpPr>
        <p:spPr>
          <a:xfrm>
            <a:off x="5118862" y="2131378"/>
            <a:ext cx="1723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Better quality control &amp; socialization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Shape 140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2" name="Shape 140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03" name="Shape 1403"/>
          <p:cNvPicPr preferRelativeResize="0"/>
          <p:nvPr/>
        </p:nvPicPr>
        <p:blipFill rotWithShape="1">
          <a:blip r:embed="rId3">
            <a:alphaModFix/>
          </a:blip>
          <a:srcRect b="0" l="1215" r="0" t="9123"/>
          <a:stretch/>
        </p:blipFill>
        <p:spPr>
          <a:xfrm>
            <a:off x="1051611" y="0"/>
            <a:ext cx="6519289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4" name="Shape 1404"/>
          <p:cNvCxnSpPr/>
          <p:nvPr/>
        </p:nvCxnSpPr>
        <p:spPr>
          <a:xfrm flipH="1">
            <a:off x="3801350" y="876725"/>
            <a:ext cx="986399" cy="472499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84" name="Shape 7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5" name="Shape 728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Revision scoring as a service!</a:t>
            </a:r>
          </a:p>
        </p:txBody>
      </p:sp>
      <p:pic>
        <p:nvPicPr>
          <p:cNvPr id="7286" name="Shape 7286"/>
          <p:cNvPicPr preferRelativeResize="0"/>
          <p:nvPr/>
        </p:nvPicPr>
        <p:blipFill rotWithShape="1">
          <a:blip r:embed="rId3">
            <a:alphaModFix/>
          </a:blip>
          <a:srcRect b="17332" l="68335" r="6180" t="57250"/>
          <a:stretch/>
        </p:blipFill>
        <p:spPr>
          <a:xfrm>
            <a:off x="3961977" y="2698231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7" name="Shape 7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6910" y="2649816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8" name="Shape 72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4250" y="2698216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289" name="Shape 72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7048" y="269822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0" name="Shape 7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475" y="2698222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291" name="Shape 7291"/>
          <p:cNvSpPr txBox="1"/>
          <p:nvPr/>
        </p:nvSpPr>
        <p:spPr>
          <a:xfrm>
            <a:off x="3826334" y="3086587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292" name="Shape 7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0275" y="2649810"/>
            <a:ext cx="846674" cy="1107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293" name="Shape 7293"/>
          <p:cNvSpPr/>
          <p:nvPr/>
        </p:nvSpPr>
        <p:spPr>
          <a:xfrm>
            <a:off x="4848002" y="284644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94" name="Shape 7294"/>
          <p:cNvSpPr/>
          <p:nvPr/>
        </p:nvSpPr>
        <p:spPr>
          <a:xfrm>
            <a:off x="2149777" y="285364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95" name="Shape 7295"/>
          <p:cNvSpPr/>
          <p:nvPr/>
        </p:nvSpPr>
        <p:spPr>
          <a:xfrm>
            <a:off x="7255802" y="2774949"/>
            <a:ext cx="539400" cy="5394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?</a:t>
            </a:r>
          </a:p>
        </p:txBody>
      </p:sp>
    </p:spTree>
  </p:cSld>
  <p:clrMapOvr>
    <a:masterClrMapping/>
  </p:clrMapOvr>
  <p:transition spd="slow">
    <p:cut/>
  </p:transition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99" name="Shape 7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0" name="Shape 730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Revision scoring as a service!</a:t>
            </a:r>
          </a:p>
        </p:txBody>
      </p:sp>
      <p:pic>
        <p:nvPicPr>
          <p:cNvPr id="7301" name="Shape 7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092" y="3394454"/>
            <a:ext cx="1299974" cy="1749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302" name="Shape 7302"/>
          <p:cNvSpPr/>
          <p:nvPr/>
        </p:nvSpPr>
        <p:spPr>
          <a:xfrm>
            <a:off x="5605826" y="3639970"/>
            <a:ext cx="828300" cy="8520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7303" name="Shape 7303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4574938" y="1824193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4" name="Shape 73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8010" y="1824190"/>
            <a:ext cx="808849" cy="404424"/>
          </a:xfrm>
          <a:prstGeom prst="rect">
            <a:avLst/>
          </a:prstGeom>
          <a:noFill/>
          <a:ln>
            <a:noFill/>
          </a:ln>
        </p:spPr>
      </p:pic>
      <p:sp>
        <p:nvSpPr>
          <p:cNvPr id="7305" name="Shape 7305"/>
          <p:cNvSpPr txBox="1"/>
          <p:nvPr/>
        </p:nvSpPr>
        <p:spPr>
          <a:xfrm>
            <a:off x="4428821" y="2212550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306" name="Shape 73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8985" y="2212553"/>
            <a:ext cx="404399" cy="404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7" name="Shape 7307"/>
          <p:cNvCxnSpPr/>
          <p:nvPr/>
        </p:nvCxnSpPr>
        <p:spPr>
          <a:xfrm>
            <a:off x="5255925" y="2501475"/>
            <a:ext cx="327900" cy="67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08" name="Shape 7308"/>
          <p:cNvCxnSpPr/>
          <p:nvPr/>
        </p:nvCxnSpPr>
        <p:spPr>
          <a:xfrm flipH="1">
            <a:off x="6520724" y="2379700"/>
            <a:ext cx="327900" cy="7682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09" name="Shape 7309"/>
          <p:cNvCxnSpPr/>
          <p:nvPr/>
        </p:nvCxnSpPr>
        <p:spPr>
          <a:xfrm flipH="1">
            <a:off x="6886100" y="2773175"/>
            <a:ext cx="693299" cy="57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13" name="Shape 7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4" name="Shape 73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Revision scoring as a service!</a:t>
            </a:r>
          </a:p>
        </p:txBody>
      </p:sp>
      <p:pic>
        <p:nvPicPr>
          <p:cNvPr id="7315" name="Shape 7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092" y="3394454"/>
            <a:ext cx="1299974" cy="1749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316" name="Shape 7316"/>
          <p:cNvSpPr/>
          <p:nvPr/>
        </p:nvSpPr>
        <p:spPr>
          <a:xfrm>
            <a:off x="5605826" y="3639970"/>
            <a:ext cx="828300" cy="8520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7317" name="Shape 7317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4574938" y="1824193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8" name="Shape 73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8010" y="1824190"/>
            <a:ext cx="808849" cy="404424"/>
          </a:xfrm>
          <a:prstGeom prst="rect">
            <a:avLst/>
          </a:prstGeom>
          <a:noFill/>
          <a:ln>
            <a:noFill/>
          </a:ln>
        </p:spPr>
      </p:pic>
      <p:sp>
        <p:nvSpPr>
          <p:cNvPr id="7319" name="Shape 7319"/>
          <p:cNvSpPr txBox="1"/>
          <p:nvPr/>
        </p:nvSpPr>
        <p:spPr>
          <a:xfrm>
            <a:off x="4428821" y="2212550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sp>
        <p:nvSpPr>
          <p:cNvPr id="7320" name="Shape 7320"/>
          <p:cNvSpPr/>
          <p:nvPr/>
        </p:nvSpPr>
        <p:spPr>
          <a:xfrm>
            <a:off x="5592037" y="1752212"/>
            <a:ext cx="650999" cy="6017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Host Bot</a:t>
            </a:r>
          </a:p>
        </p:txBody>
      </p:sp>
      <p:pic>
        <p:nvPicPr>
          <p:cNvPr id="7321" name="Shape 73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7370" y="3440781"/>
            <a:ext cx="650999" cy="58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2" name="Shape 73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8985" y="2212553"/>
            <a:ext cx="404399" cy="404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23" name="Shape 7323"/>
          <p:cNvCxnSpPr/>
          <p:nvPr/>
        </p:nvCxnSpPr>
        <p:spPr>
          <a:xfrm>
            <a:off x="5255925" y="2501475"/>
            <a:ext cx="327900" cy="67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24" name="Shape 7324"/>
          <p:cNvCxnSpPr/>
          <p:nvPr/>
        </p:nvCxnSpPr>
        <p:spPr>
          <a:xfrm>
            <a:off x="5939850" y="2557700"/>
            <a:ext cx="37500" cy="6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25" name="Shape 7325"/>
          <p:cNvCxnSpPr/>
          <p:nvPr/>
        </p:nvCxnSpPr>
        <p:spPr>
          <a:xfrm flipH="1">
            <a:off x="6520724" y="2379700"/>
            <a:ext cx="327900" cy="7682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26" name="Shape 7326"/>
          <p:cNvCxnSpPr/>
          <p:nvPr/>
        </p:nvCxnSpPr>
        <p:spPr>
          <a:xfrm flipH="1">
            <a:off x="6886100" y="2773175"/>
            <a:ext cx="693299" cy="57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27" name="Shape 7327"/>
          <p:cNvCxnSpPr/>
          <p:nvPr/>
        </p:nvCxnSpPr>
        <p:spPr>
          <a:xfrm flipH="1">
            <a:off x="6951449" y="3738175"/>
            <a:ext cx="702900" cy="27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31" name="Shape 7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2" name="Shape 7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092" y="3394454"/>
            <a:ext cx="1299974" cy="1749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333" name="Shape 7333"/>
          <p:cNvSpPr/>
          <p:nvPr/>
        </p:nvSpPr>
        <p:spPr>
          <a:xfrm>
            <a:off x="5605826" y="3639970"/>
            <a:ext cx="828300" cy="8520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334" name="Shape 7334"/>
          <p:cNvSpPr/>
          <p:nvPr/>
        </p:nvSpPr>
        <p:spPr>
          <a:xfrm>
            <a:off x="2808200" y="3603330"/>
            <a:ext cx="712199" cy="7121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35" name="Shape 7335"/>
          <p:cNvSpPr/>
          <p:nvPr/>
        </p:nvSpPr>
        <p:spPr>
          <a:xfrm>
            <a:off x="2742625" y="4455880"/>
            <a:ext cx="846600" cy="846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336" name="Shape 7336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4574938" y="1824193"/>
            <a:ext cx="712148" cy="45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7" name="Shape 7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8010" y="1824190"/>
            <a:ext cx="808849" cy="404424"/>
          </a:xfrm>
          <a:prstGeom prst="rect">
            <a:avLst/>
          </a:prstGeom>
          <a:noFill/>
          <a:ln>
            <a:noFill/>
          </a:ln>
        </p:spPr>
      </p:pic>
      <p:sp>
        <p:nvSpPr>
          <p:cNvPr id="7338" name="Shape 7338"/>
          <p:cNvSpPr txBox="1"/>
          <p:nvPr/>
        </p:nvSpPr>
        <p:spPr>
          <a:xfrm>
            <a:off x="4428821" y="2212550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sp>
        <p:nvSpPr>
          <p:cNvPr id="7339" name="Shape 7339"/>
          <p:cNvSpPr/>
          <p:nvPr/>
        </p:nvSpPr>
        <p:spPr>
          <a:xfrm>
            <a:off x="5592037" y="1752212"/>
            <a:ext cx="650999" cy="6017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Host Bot</a:t>
            </a:r>
          </a:p>
        </p:txBody>
      </p:sp>
      <p:pic>
        <p:nvPicPr>
          <p:cNvPr id="7340" name="Shape 73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7370" y="3440781"/>
            <a:ext cx="650999" cy="58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1" name="Shape 73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8985" y="2212553"/>
            <a:ext cx="404399" cy="404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42" name="Shape 7342"/>
          <p:cNvCxnSpPr>
            <a:stCxn id="7343" idx="3"/>
          </p:cNvCxnSpPr>
          <p:nvPr/>
        </p:nvCxnSpPr>
        <p:spPr>
          <a:xfrm>
            <a:off x="3568728" y="2965855"/>
            <a:ext cx="1706100" cy="3695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44" name="Shape 7344"/>
          <p:cNvCxnSpPr/>
          <p:nvPr/>
        </p:nvCxnSpPr>
        <p:spPr>
          <a:xfrm>
            <a:off x="5255925" y="2501475"/>
            <a:ext cx="327900" cy="67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45" name="Shape 7345"/>
          <p:cNvCxnSpPr/>
          <p:nvPr/>
        </p:nvCxnSpPr>
        <p:spPr>
          <a:xfrm>
            <a:off x="5939850" y="2557700"/>
            <a:ext cx="37500" cy="6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46" name="Shape 7346"/>
          <p:cNvCxnSpPr/>
          <p:nvPr/>
        </p:nvCxnSpPr>
        <p:spPr>
          <a:xfrm flipH="1">
            <a:off x="6520724" y="2379700"/>
            <a:ext cx="327900" cy="7682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47" name="Shape 7347"/>
          <p:cNvCxnSpPr/>
          <p:nvPr/>
        </p:nvCxnSpPr>
        <p:spPr>
          <a:xfrm flipH="1">
            <a:off x="6886100" y="2773175"/>
            <a:ext cx="693299" cy="57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48" name="Shape 7348"/>
          <p:cNvCxnSpPr/>
          <p:nvPr/>
        </p:nvCxnSpPr>
        <p:spPr>
          <a:xfrm flipH="1">
            <a:off x="6951449" y="3738175"/>
            <a:ext cx="702900" cy="27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7343" name="Shape 73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9878" y="2501467"/>
            <a:ext cx="808850" cy="9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49" name="Shape 734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Revision scoring as a service!</a:t>
            </a:r>
          </a:p>
        </p:txBody>
      </p:sp>
    </p:spTree>
  </p:cSld>
  <p:clrMapOvr>
    <a:masterClrMapping/>
  </p:clrMapOvr>
  <p:transition spd="slow">
    <p:cut/>
  </p:transition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53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Shape 7354"/>
          <p:cNvSpPr txBox="1"/>
          <p:nvPr/>
        </p:nvSpPr>
        <p:spPr>
          <a:xfrm>
            <a:off x="149800" y="53340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3"/>
              </a:rPr>
              <a:t>http://ores.wmflabs.org/scores/enwiki/damaging/638307884</a:t>
            </a:r>
          </a:p>
        </p:txBody>
      </p:sp>
    </p:spTree>
  </p:cSld>
  <p:clrMapOvr>
    <a:masterClrMapping/>
  </p:clrMapOvr>
  <p:transition spd="slow">
    <p:cut/>
  </p:transition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58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59" name="Shape 7359"/>
          <p:cNvCxnSpPr/>
          <p:nvPr/>
        </p:nvCxnSpPr>
        <p:spPr>
          <a:xfrm>
            <a:off x="5065500" y="75300"/>
            <a:ext cx="80700" cy="3872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360" name="Shape 7360"/>
          <p:cNvSpPr txBox="1"/>
          <p:nvPr/>
        </p:nvSpPr>
        <p:spPr>
          <a:xfrm>
            <a:off x="149800" y="53340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3"/>
              </a:rPr>
              <a:t>http://ores.wmflabs.org/scores/enwiki/damaging/638307884</a:t>
            </a:r>
          </a:p>
        </p:txBody>
      </p:sp>
      <p:sp>
        <p:nvSpPr>
          <p:cNvPr id="7361" name="Shape 7361"/>
          <p:cNvSpPr txBox="1"/>
          <p:nvPr/>
        </p:nvSpPr>
        <p:spPr>
          <a:xfrm>
            <a:off x="4272200" y="1128900"/>
            <a:ext cx="30822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“English Wikipedia”</a:t>
            </a:r>
          </a:p>
        </p:txBody>
      </p:sp>
    </p:spTree>
  </p:cSld>
  <p:clrMapOvr>
    <a:masterClrMapping/>
  </p:clrMapOvr>
  <p:transition spd="slow">
    <p:cut/>
  </p:transition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65" name="Shape 7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66" name="Shape 7366"/>
          <p:cNvCxnSpPr/>
          <p:nvPr/>
        </p:nvCxnSpPr>
        <p:spPr>
          <a:xfrm>
            <a:off x="5065500" y="75300"/>
            <a:ext cx="80700" cy="387299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367" name="Shape 7367"/>
          <p:cNvCxnSpPr/>
          <p:nvPr/>
        </p:nvCxnSpPr>
        <p:spPr>
          <a:xfrm>
            <a:off x="6339025" y="75300"/>
            <a:ext cx="80700" cy="3872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368" name="Shape 7368"/>
          <p:cNvSpPr txBox="1"/>
          <p:nvPr/>
        </p:nvSpPr>
        <p:spPr>
          <a:xfrm>
            <a:off x="149800" y="53340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3"/>
              </a:rPr>
              <a:t>http://ores.wmflabs.org/scores/enwiki/damaging/638307884</a:t>
            </a:r>
          </a:p>
        </p:txBody>
      </p:sp>
      <p:sp>
        <p:nvSpPr>
          <p:cNvPr id="7369" name="Shape 7369"/>
          <p:cNvSpPr txBox="1"/>
          <p:nvPr/>
        </p:nvSpPr>
        <p:spPr>
          <a:xfrm>
            <a:off x="5146200" y="1128900"/>
            <a:ext cx="30822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Is this edit damaging?</a:t>
            </a:r>
          </a:p>
        </p:txBody>
      </p:sp>
    </p:spTree>
  </p:cSld>
  <p:clrMapOvr>
    <a:masterClrMapping/>
  </p:clrMapOvr>
  <p:transition spd="slow">
    <p:cut/>
  </p:transition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73" name="Shape 7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4" name="Shape 7374"/>
          <p:cNvCxnSpPr/>
          <p:nvPr/>
        </p:nvCxnSpPr>
        <p:spPr>
          <a:xfrm>
            <a:off x="5065500" y="75300"/>
            <a:ext cx="80700" cy="387299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375" name="Shape 7375"/>
          <p:cNvCxnSpPr/>
          <p:nvPr/>
        </p:nvCxnSpPr>
        <p:spPr>
          <a:xfrm>
            <a:off x="6339025" y="75300"/>
            <a:ext cx="80700" cy="387299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376" name="Shape 7376"/>
          <p:cNvCxnSpPr/>
          <p:nvPr/>
        </p:nvCxnSpPr>
        <p:spPr>
          <a:xfrm>
            <a:off x="7787475" y="132275"/>
            <a:ext cx="80700" cy="3872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377" name="Shape 7377"/>
          <p:cNvSpPr txBox="1"/>
          <p:nvPr/>
        </p:nvSpPr>
        <p:spPr>
          <a:xfrm>
            <a:off x="149800" y="53340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3"/>
              </a:rPr>
              <a:t>http://ores.wmflabs.org/scores/enwiki/damaging/638307884</a:t>
            </a:r>
          </a:p>
        </p:txBody>
      </p:sp>
    </p:spTree>
  </p:cSld>
  <p:clrMapOvr>
    <a:masterClrMapping/>
  </p:clrMapOvr>
  <p:transition spd="slow">
    <p:cut/>
  </p:transition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81" name="Shape 7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2" name="Shape 7382"/>
          <p:cNvPicPr preferRelativeResize="0"/>
          <p:nvPr/>
        </p:nvPicPr>
        <p:blipFill rotWithShape="1">
          <a:blip r:embed="rId3">
            <a:alphaModFix/>
          </a:blip>
          <a:srcRect b="45347" l="57880" r="2814" t="23277"/>
          <a:stretch/>
        </p:blipFill>
        <p:spPr>
          <a:xfrm>
            <a:off x="334025" y="530100"/>
            <a:ext cx="3919349" cy="16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3" name="Shape 7383"/>
          <p:cNvSpPr txBox="1"/>
          <p:nvPr/>
        </p:nvSpPr>
        <p:spPr>
          <a:xfrm>
            <a:off x="149800" y="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4"/>
              </a:rPr>
              <a:t>http://ores.wmflabs.org/scores/enwiki/damaging/638307884</a:t>
            </a:r>
          </a:p>
        </p:txBody>
      </p:sp>
    </p:spTree>
  </p:cSld>
  <p:clrMapOvr>
    <a:masterClrMapping/>
  </p:clrMapOvr>
  <p:transition spd="slow">
    <p:cut/>
  </p:transition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87" name="Shape 7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8" name="Shape 7388"/>
          <p:cNvPicPr preferRelativeResize="0"/>
          <p:nvPr/>
        </p:nvPicPr>
        <p:blipFill rotWithShape="1">
          <a:blip r:embed="rId3">
            <a:alphaModFix/>
          </a:blip>
          <a:srcRect b="45347" l="57880" r="2814" t="23277"/>
          <a:stretch/>
        </p:blipFill>
        <p:spPr>
          <a:xfrm>
            <a:off x="334025" y="530100"/>
            <a:ext cx="3919349" cy="162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89" name="Shape 7389"/>
          <p:cNvCxnSpPr>
            <a:endCxn id="7390" idx="1"/>
          </p:cNvCxnSpPr>
          <p:nvPr/>
        </p:nvCxnSpPr>
        <p:spPr>
          <a:xfrm>
            <a:off x="5017900" y="567450"/>
            <a:ext cx="753900" cy="815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391" name="Shape 7391"/>
          <p:cNvSpPr txBox="1"/>
          <p:nvPr/>
        </p:nvSpPr>
        <p:spPr>
          <a:xfrm>
            <a:off x="149800" y="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4"/>
              </a:rPr>
              <a:t>http://ores.wmflabs.org/scores/enwiki/damaging/638307884</a:t>
            </a:r>
          </a:p>
        </p:txBody>
      </p:sp>
      <p:sp>
        <p:nvSpPr>
          <p:cNvPr id="7392" name="Shape 7392"/>
          <p:cNvSpPr txBox="1"/>
          <p:nvPr/>
        </p:nvSpPr>
        <p:spPr>
          <a:xfrm>
            <a:off x="5771800" y="238350"/>
            <a:ext cx="3235200" cy="22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en"/>
            </a:br>
            <a:r>
              <a:rPr lang="en"/>
              <a:t> </a:t>
            </a:r>
            <a:r>
              <a:rPr lang="en" sz="1800">
                <a:solidFill>
                  <a:srgbClr val="999999"/>
                </a:solidFill>
              </a:rPr>
              <a:t>"638307884"</a:t>
            </a:r>
            <a:r>
              <a:rPr lang="en" sz="1800"/>
              <a:t>: {</a:t>
            </a:r>
            <a:br>
              <a:rPr lang="en" sz="1800"/>
            </a:br>
            <a:r>
              <a:rPr lang="en" sz="1800"/>
              <a:t>    </a:t>
            </a:r>
            <a:r>
              <a:rPr lang="en" sz="1800">
                <a:solidFill>
                  <a:srgbClr val="999999"/>
                </a:solidFill>
              </a:rPr>
              <a:t>"prediction"</a:t>
            </a:r>
            <a:r>
              <a:rPr lang="en" sz="1800"/>
              <a:t>: </a:t>
            </a:r>
            <a:r>
              <a:rPr b="1" lang="en" sz="1800"/>
              <a:t>false</a:t>
            </a:r>
            <a:r>
              <a:rPr lang="en" sz="1800"/>
              <a:t>,</a:t>
            </a:r>
            <a:br>
              <a:rPr lang="en" sz="1800"/>
            </a:br>
            <a:r>
              <a:rPr lang="en" sz="1800"/>
              <a:t>    </a:t>
            </a:r>
            <a:r>
              <a:rPr lang="en" sz="1800">
                <a:solidFill>
                  <a:srgbClr val="999999"/>
                </a:solidFill>
              </a:rPr>
              <a:t>"probability"</a:t>
            </a:r>
            <a:r>
              <a:rPr lang="en" sz="1800"/>
              <a:t>: {</a:t>
            </a:r>
            <a:br>
              <a:rPr lang="en" sz="1800"/>
            </a:br>
            <a:r>
              <a:rPr lang="en" sz="1800"/>
              <a:t>      </a:t>
            </a:r>
            <a:r>
              <a:rPr lang="en" sz="1800">
                <a:solidFill>
                  <a:srgbClr val="999999"/>
                </a:solidFill>
              </a:rPr>
              <a:t>"false"</a:t>
            </a:r>
            <a:r>
              <a:rPr lang="en" sz="1800"/>
              <a:t>: 0.942,</a:t>
            </a:r>
            <a:br>
              <a:rPr lang="en" sz="1800"/>
            </a:br>
            <a:r>
              <a:rPr lang="en" sz="1800"/>
              <a:t>      </a:t>
            </a:r>
            <a:r>
              <a:rPr lang="en" sz="1800">
                <a:solidFill>
                  <a:srgbClr val="999999"/>
                </a:solidFill>
              </a:rPr>
              <a:t>"true"</a:t>
            </a:r>
            <a:r>
              <a:rPr lang="en" sz="1800"/>
              <a:t>: 0.058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    }</a:t>
            </a:r>
            <a:br>
              <a:rPr lang="en" sz="1800"/>
            </a:br>
            <a:r>
              <a:rPr lang="en" sz="1800"/>
              <a:t> 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wiki</a:t>
            </a:r>
          </a:p>
        </p:txBody>
      </p:sp>
      <p:pic>
        <p:nvPicPr>
          <p:cNvPr id="1410" name="Shape 1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25" y="1200150"/>
            <a:ext cx="4289050" cy="35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Shape 1411"/>
          <p:cNvSpPr txBox="1"/>
          <p:nvPr/>
        </p:nvSpPr>
        <p:spPr>
          <a:xfrm>
            <a:off x="5587050" y="1264800"/>
            <a:ext cx="3241199" cy="3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Anyone can edit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Shared authorship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b="1" lang="en" sz="1800"/>
              <a:t>Flipped publication model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publish first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review later (maybe)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96" name="Shape 7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7" name="Shape 7397"/>
          <p:cNvPicPr preferRelativeResize="0"/>
          <p:nvPr/>
        </p:nvPicPr>
        <p:blipFill rotWithShape="1">
          <a:blip r:embed="rId3">
            <a:alphaModFix/>
          </a:blip>
          <a:srcRect b="45347" l="57880" r="2814" t="23277"/>
          <a:stretch/>
        </p:blipFill>
        <p:spPr>
          <a:xfrm>
            <a:off x="334025" y="530100"/>
            <a:ext cx="3919349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8" name="Shape 7398"/>
          <p:cNvPicPr preferRelativeResize="0"/>
          <p:nvPr/>
        </p:nvPicPr>
        <p:blipFill rotWithShape="1">
          <a:blip r:embed="rId4">
            <a:alphaModFix/>
          </a:blip>
          <a:srcRect b="40548" l="20442" r="3817" t="32377"/>
          <a:stretch/>
        </p:blipFill>
        <p:spPr>
          <a:xfrm>
            <a:off x="223498" y="2996900"/>
            <a:ext cx="4533060" cy="1862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9" name="Shape 7399"/>
          <p:cNvCxnSpPr>
            <a:endCxn id="7400" idx="1"/>
          </p:cNvCxnSpPr>
          <p:nvPr/>
        </p:nvCxnSpPr>
        <p:spPr>
          <a:xfrm>
            <a:off x="5017900" y="567450"/>
            <a:ext cx="753900" cy="815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401" name="Shape 7401"/>
          <p:cNvSpPr txBox="1"/>
          <p:nvPr/>
        </p:nvSpPr>
        <p:spPr>
          <a:xfrm>
            <a:off x="149800" y="2472200"/>
            <a:ext cx="8882700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5"/>
              </a:rPr>
              <a:t>http://ores.wmflabs.org/scores/enwiki/damaging/642215410</a:t>
            </a:r>
          </a:p>
        </p:txBody>
      </p:sp>
      <p:sp>
        <p:nvSpPr>
          <p:cNvPr id="7402" name="Shape 7402"/>
          <p:cNvSpPr txBox="1"/>
          <p:nvPr/>
        </p:nvSpPr>
        <p:spPr>
          <a:xfrm>
            <a:off x="149800" y="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6"/>
              </a:rPr>
              <a:t>http://ores.wmflabs.org/scores/enwiki/damaging/638307884</a:t>
            </a:r>
          </a:p>
        </p:txBody>
      </p:sp>
      <p:sp>
        <p:nvSpPr>
          <p:cNvPr id="7403" name="Shape 7403"/>
          <p:cNvSpPr txBox="1"/>
          <p:nvPr/>
        </p:nvSpPr>
        <p:spPr>
          <a:xfrm>
            <a:off x="5771800" y="238350"/>
            <a:ext cx="3235200" cy="22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en"/>
            </a:br>
            <a:r>
              <a:rPr lang="en"/>
              <a:t> </a:t>
            </a:r>
            <a:r>
              <a:rPr lang="en" sz="1800">
                <a:solidFill>
                  <a:srgbClr val="999999"/>
                </a:solidFill>
              </a:rPr>
              <a:t>"638307884"</a:t>
            </a:r>
            <a:r>
              <a:rPr lang="en" sz="1800"/>
              <a:t>: {</a:t>
            </a:r>
            <a:br>
              <a:rPr lang="en" sz="1800"/>
            </a:br>
            <a:r>
              <a:rPr lang="en" sz="1800"/>
              <a:t>    </a:t>
            </a:r>
            <a:r>
              <a:rPr lang="en" sz="1800">
                <a:solidFill>
                  <a:srgbClr val="999999"/>
                </a:solidFill>
              </a:rPr>
              <a:t>"prediction"</a:t>
            </a:r>
            <a:r>
              <a:rPr lang="en" sz="1800"/>
              <a:t>: </a:t>
            </a:r>
            <a:r>
              <a:rPr b="1" lang="en" sz="1800"/>
              <a:t>false</a:t>
            </a:r>
            <a:r>
              <a:rPr lang="en" sz="1800"/>
              <a:t>,</a:t>
            </a:r>
            <a:br>
              <a:rPr lang="en" sz="1800"/>
            </a:br>
            <a:r>
              <a:rPr lang="en" sz="1800"/>
              <a:t>    </a:t>
            </a:r>
            <a:r>
              <a:rPr lang="en" sz="1800">
                <a:solidFill>
                  <a:srgbClr val="999999"/>
                </a:solidFill>
              </a:rPr>
              <a:t>"probability"</a:t>
            </a:r>
            <a:r>
              <a:rPr lang="en" sz="1800"/>
              <a:t>: {</a:t>
            </a:r>
            <a:br>
              <a:rPr lang="en" sz="1800"/>
            </a:br>
            <a:r>
              <a:rPr lang="en" sz="1800"/>
              <a:t>      </a:t>
            </a:r>
            <a:r>
              <a:rPr lang="en" sz="1800">
                <a:solidFill>
                  <a:srgbClr val="999999"/>
                </a:solidFill>
              </a:rPr>
              <a:t>"false"</a:t>
            </a:r>
            <a:r>
              <a:rPr lang="en" sz="1800"/>
              <a:t>: </a:t>
            </a:r>
            <a:r>
              <a:rPr lang="en" sz="1800">
                <a:solidFill>
                  <a:schemeClr val="dk1"/>
                </a:solidFill>
              </a:rPr>
              <a:t>0.942,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    </a:t>
            </a:r>
            <a:r>
              <a:rPr lang="en" sz="1800">
                <a:solidFill>
                  <a:srgbClr val="999999"/>
                </a:solidFill>
              </a:rPr>
              <a:t>"true"</a:t>
            </a:r>
            <a:r>
              <a:rPr lang="en" sz="1800">
                <a:solidFill>
                  <a:schemeClr val="dk1"/>
                </a:solidFill>
              </a:rPr>
              <a:t>: 0.058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    }</a:t>
            </a:r>
            <a:br>
              <a:rPr lang="en" sz="1800"/>
            </a:br>
            <a:r>
              <a:rPr lang="en" sz="1800"/>
              <a:t> 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07" name="Shape 7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Shape 7408"/>
          <p:cNvSpPr txBox="1"/>
          <p:nvPr/>
        </p:nvSpPr>
        <p:spPr>
          <a:xfrm>
            <a:off x="5771800" y="238350"/>
            <a:ext cx="3235200" cy="22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en"/>
            </a:br>
            <a:r>
              <a:rPr lang="en"/>
              <a:t> </a:t>
            </a:r>
            <a:r>
              <a:rPr lang="en" sz="1800">
                <a:solidFill>
                  <a:srgbClr val="999999"/>
                </a:solidFill>
              </a:rPr>
              <a:t>"638307884"</a:t>
            </a:r>
            <a:r>
              <a:rPr lang="en" sz="1800"/>
              <a:t>: {</a:t>
            </a:r>
            <a:br>
              <a:rPr lang="en" sz="1800"/>
            </a:br>
            <a:r>
              <a:rPr lang="en" sz="1800"/>
              <a:t>    </a:t>
            </a:r>
            <a:r>
              <a:rPr lang="en" sz="1800">
                <a:solidFill>
                  <a:srgbClr val="999999"/>
                </a:solidFill>
              </a:rPr>
              <a:t>"prediction"</a:t>
            </a:r>
            <a:r>
              <a:rPr lang="en" sz="1800"/>
              <a:t>: </a:t>
            </a:r>
            <a:r>
              <a:rPr b="1" lang="en" sz="1800"/>
              <a:t>false</a:t>
            </a:r>
            <a:r>
              <a:rPr lang="en" sz="1800"/>
              <a:t>,</a:t>
            </a:r>
            <a:br>
              <a:rPr lang="en" sz="1800"/>
            </a:br>
            <a:r>
              <a:rPr lang="en" sz="1800"/>
              <a:t>    </a:t>
            </a:r>
            <a:r>
              <a:rPr lang="en" sz="1800">
                <a:solidFill>
                  <a:srgbClr val="999999"/>
                </a:solidFill>
              </a:rPr>
              <a:t>"probability"</a:t>
            </a:r>
            <a:r>
              <a:rPr lang="en" sz="1800"/>
              <a:t>: {</a:t>
            </a:r>
            <a:br>
              <a:rPr lang="en" sz="1800"/>
            </a:br>
            <a:r>
              <a:rPr lang="en" sz="1800"/>
              <a:t>      </a:t>
            </a:r>
            <a:r>
              <a:rPr lang="en" sz="1800">
                <a:solidFill>
                  <a:srgbClr val="999999"/>
                </a:solidFill>
              </a:rPr>
              <a:t>"false"</a:t>
            </a:r>
            <a:r>
              <a:rPr lang="en" sz="1800"/>
              <a:t>: </a:t>
            </a:r>
            <a:r>
              <a:rPr lang="en" sz="1800">
                <a:solidFill>
                  <a:schemeClr val="dk1"/>
                </a:solidFill>
              </a:rPr>
              <a:t>0.942,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    </a:t>
            </a:r>
            <a:r>
              <a:rPr lang="en" sz="1800">
                <a:solidFill>
                  <a:srgbClr val="999999"/>
                </a:solidFill>
              </a:rPr>
              <a:t>"true"</a:t>
            </a:r>
            <a:r>
              <a:rPr lang="en" sz="1800">
                <a:solidFill>
                  <a:schemeClr val="dk1"/>
                </a:solidFill>
              </a:rPr>
              <a:t>: 0.058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    }</a:t>
            </a:r>
            <a:br>
              <a:rPr lang="en" sz="1800"/>
            </a:br>
            <a:r>
              <a:rPr lang="en" sz="1800"/>
              <a:t> 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409" name="Shape 7409"/>
          <p:cNvPicPr preferRelativeResize="0"/>
          <p:nvPr/>
        </p:nvPicPr>
        <p:blipFill rotWithShape="1">
          <a:blip r:embed="rId3">
            <a:alphaModFix/>
          </a:blip>
          <a:srcRect b="45347" l="57880" r="2814" t="23277"/>
          <a:stretch/>
        </p:blipFill>
        <p:spPr>
          <a:xfrm>
            <a:off x="334025" y="530100"/>
            <a:ext cx="3919349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0" name="Shape 7410"/>
          <p:cNvPicPr preferRelativeResize="0"/>
          <p:nvPr/>
        </p:nvPicPr>
        <p:blipFill rotWithShape="1">
          <a:blip r:embed="rId4">
            <a:alphaModFix/>
          </a:blip>
          <a:srcRect b="40548" l="20442" r="3817" t="32377"/>
          <a:stretch/>
        </p:blipFill>
        <p:spPr>
          <a:xfrm>
            <a:off x="223498" y="2996900"/>
            <a:ext cx="4533060" cy="18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7411" name="Shape 7411"/>
          <p:cNvSpPr txBox="1"/>
          <p:nvPr/>
        </p:nvSpPr>
        <p:spPr>
          <a:xfrm>
            <a:off x="149800" y="2472200"/>
            <a:ext cx="8882700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5"/>
              </a:rPr>
              <a:t>http://ores.wmflabs.org/scores/enwiki/damaging/642215410</a:t>
            </a:r>
          </a:p>
        </p:txBody>
      </p:sp>
      <p:sp>
        <p:nvSpPr>
          <p:cNvPr id="7412" name="Shape 7412"/>
          <p:cNvSpPr txBox="1"/>
          <p:nvPr/>
        </p:nvSpPr>
        <p:spPr>
          <a:xfrm>
            <a:off x="149800" y="0"/>
            <a:ext cx="88571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 u="sng">
                <a:solidFill>
                  <a:schemeClr val="hlink"/>
                </a:solidFill>
                <a:hlinkClick r:id="rId6"/>
              </a:rPr>
              <a:t>http://ores.wmflabs.org/scores/enwiki/damaging/638307884</a:t>
            </a:r>
          </a:p>
        </p:txBody>
      </p:sp>
      <p:sp>
        <p:nvSpPr>
          <p:cNvPr id="7413" name="Shape 7413"/>
          <p:cNvSpPr txBox="1"/>
          <p:nvPr/>
        </p:nvSpPr>
        <p:spPr>
          <a:xfrm>
            <a:off x="5746300" y="2996900"/>
            <a:ext cx="3286199" cy="216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999999"/>
                </a:solidFill>
              </a:rPr>
              <a:t>"642215410"</a:t>
            </a:r>
            <a:r>
              <a:rPr lang="en" sz="1800">
                <a:solidFill>
                  <a:schemeClr val="dk1"/>
                </a:solidFill>
              </a:rPr>
              <a:t>: {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  </a:t>
            </a:r>
            <a:r>
              <a:rPr lang="en" sz="1800">
                <a:solidFill>
                  <a:srgbClr val="999999"/>
                </a:solidFill>
              </a:rPr>
              <a:t>"prediction"</a:t>
            </a:r>
            <a:r>
              <a:rPr lang="en" sz="1800">
                <a:solidFill>
                  <a:schemeClr val="dk1"/>
                </a:solidFill>
              </a:rPr>
              <a:t>: </a:t>
            </a:r>
            <a:r>
              <a:rPr b="1" lang="en" sz="1800">
                <a:solidFill>
                  <a:schemeClr val="dk1"/>
                </a:solidFill>
              </a:rPr>
              <a:t>true</a:t>
            </a:r>
            <a:r>
              <a:rPr lang="en" sz="1800">
                <a:solidFill>
                  <a:schemeClr val="dk1"/>
                </a:solidFill>
              </a:rPr>
              <a:t>,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  </a:t>
            </a:r>
            <a:r>
              <a:rPr lang="en" sz="1800">
                <a:solidFill>
                  <a:srgbClr val="999999"/>
                </a:solidFill>
              </a:rPr>
              <a:t>"probability"</a:t>
            </a:r>
            <a:r>
              <a:rPr lang="en" sz="1800">
                <a:solidFill>
                  <a:schemeClr val="dk1"/>
                </a:solidFill>
              </a:rPr>
              <a:t>: {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    </a:t>
            </a:r>
            <a:r>
              <a:rPr lang="en" sz="1800">
                <a:solidFill>
                  <a:srgbClr val="999999"/>
                </a:solidFill>
              </a:rPr>
              <a:t>"false"</a:t>
            </a:r>
            <a:r>
              <a:rPr lang="en" sz="1800">
                <a:solidFill>
                  <a:schemeClr val="dk1"/>
                </a:solidFill>
              </a:rPr>
              <a:t>: 0.080,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    </a:t>
            </a:r>
            <a:r>
              <a:rPr lang="en" sz="1800">
                <a:solidFill>
                  <a:srgbClr val="999999"/>
                </a:solidFill>
              </a:rPr>
              <a:t>"true"</a:t>
            </a:r>
            <a:r>
              <a:rPr lang="en" sz="1800">
                <a:solidFill>
                  <a:schemeClr val="dk1"/>
                </a:solidFill>
              </a:rPr>
              <a:t>: 0.920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  }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  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7414" name="Shape 7414"/>
          <p:cNvCxnSpPr>
            <a:endCxn id="7415" idx="1"/>
          </p:cNvCxnSpPr>
          <p:nvPr/>
        </p:nvCxnSpPr>
        <p:spPr>
          <a:xfrm>
            <a:off x="5017900" y="567450"/>
            <a:ext cx="753900" cy="815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416" name="Shape 7416"/>
          <p:cNvCxnSpPr/>
          <p:nvPr/>
        </p:nvCxnSpPr>
        <p:spPr>
          <a:xfrm>
            <a:off x="5017900" y="3048050"/>
            <a:ext cx="753900" cy="815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20" name="Shape 7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1" name="Shape 74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22" name="Shape 742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Fast (median delay 0.1 seconds)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Scale-able &amp; redundant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Comparable to the state-of-the-art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Good for research too!   Talk to me about that!</a:t>
            </a:r>
          </a:p>
        </p:txBody>
      </p:sp>
    </p:spTree>
  </p:cSld>
  <p:clrMapOvr>
    <a:masterClrMapping/>
  </p:clrMapOvr>
  <p:transition spd="slow">
    <p:cut/>
  </p:transition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26" name="Shape 7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7" name="Shape 7427"/>
          <p:cNvSpPr/>
          <p:nvPr/>
        </p:nvSpPr>
        <p:spPr>
          <a:xfrm>
            <a:off x="1016423" y="740150"/>
            <a:ext cx="6542999" cy="442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28" name="Shape 7428"/>
          <p:cNvSpPr/>
          <p:nvPr/>
        </p:nvSpPr>
        <p:spPr>
          <a:xfrm>
            <a:off x="1691313" y="1117388"/>
            <a:ext cx="5447534" cy="3044831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7429" name="Shape 7429"/>
          <p:cNvCxnSpPr/>
          <p:nvPr/>
        </p:nvCxnSpPr>
        <p:spPr>
          <a:xfrm>
            <a:off x="1499771" y="1047912"/>
            <a:ext cx="0" cy="370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30" name="Shape 7430"/>
          <p:cNvCxnSpPr/>
          <p:nvPr/>
        </p:nvCxnSpPr>
        <p:spPr>
          <a:xfrm rot="10800000">
            <a:off x="1294199" y="4586078"/>
            <a:ext cx="65429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431" name="Shape 7431"/>
          <p:cNvSpPr txBox="1"/>
          <p:nvPr/>
        </p:nvSpPr>
        <p:spPr>
          <a:xfrm>
            <a:off x="3615404" y="4754200"/>
            <a:ext cx="3986099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/>
              <a:t>Progress -----&gt;</a:t>
            </a:r>
          </a:p>
        </p:txBody>
      </p:sp>
      <p:sp>
        <p:nvSpPr>
          <p:cNvPr id="7432" name="Shape 7432"/>
          <p:cNvSpPr txBox="1"/>
          <p:nvPr/>
        </p:nvSpPr>
        <p:spPr>
          <a:xfrm rot="-5400000">
            <a:off x="346043" y="2240628"/>
            <a:ext cx="20250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Energy</a:t>
            </a:r>
          </a:p>
        </p:txBody>
      </p:sp>
      <p:sp>
        <p:nvSpPr>
          <p:cNvPr id="7433" name="Shape 7433"/>
          <p:cNvSpPr/>
          <p:nvPr/>
        </p:nvSpPr>
        <p:spPr>
          <a:xfrm>
            <a:off x="2838750" y="3089382"/>
            <a:ext cx="2098625" cy="751850"/>
          </a:xfrm>
          <a:custGeom>
            <a:pathLst>
              <a:path extrusionOk="0" h="30074" w="83945">
                <a:moveTo>
                  <a:pt x="0" y="30074"/>
                </a:moveTo>
                <a:cubicBezTo>
                  <a:pt x="2748" y="26763"/>
                  <a:pt x="8307" y="15208"/>
                  <a:pt x="16490" y="10212"/>
                </a:cubicBezTo>
                <a:cubicBezTo>
                  <a:pt x="24672" y="5215"/>
                  <a:pt x="37850" y="-280"/>
                  <a:pt x="49093" y="94"/>
                </a:cubicBezTo>
                <a:cubicBezTo>
                  <a:pt x="60335" y="468"/>
                  <a:pt x="78136" y="10399"/>
                  <a:pt x="83945" y="1246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lg" w="lg" type="none"/>
            <a:tailEnd len="lg" w="lg" type="none"/>
          </a:ln>
        </p:spPr>
      </p:sp>
      <p:cxnSp>
        <p:nvCxnSpPr>
          <p:cNvPr id="7434" name="Shape 7434"/>
          <p:cNvCxnSpPr/>
          <p:nvPr/>
        </p:nvCxnSpPr>
        <p:spPr>
          <a:xfrm>
            <a:off x="4150400" y="1133625"/>
            <a:ext cx="0" cy="1827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7435" name="Shape 7435"/>
          <p:cNvSpPr txBox="1"/>
          <p:nvPr/>
        </p:nvSpPr>
        <p:spPr>
          <a:xfrm>
            <a:off x="4300275" y="981225"/>
            <a:ext cx="24033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~20,000 lines of code +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1 advanced degree in Computer Science</a:t>
            </a:r>
          </a:p>
        </p:txBody>
      </p:sp>
      <p:sp>
        <p:nvSpPr>
          <p:cNvPr id="7436" name="Shape 7436"/>
          <p:cNvSpPr txBox="1"/>
          <p:nvPr/>
        </p:nvSpPr>
        <p:spPr>
          <a:xfrm>
            <a:off x="3222812" y="3391525"/>
            <a:ext cx="13305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Connect to ORES via HTTP</a:t>
            </a:r>
          </a:p>
        </p:txBody>
      </p:sp>
      <p:sp>
        <p:nvSpPr>
          <p:cNvPr id="7437" name="Shape 7437"/>
          <p:cNvSpPr txBox="1"/>
          <p:nvPr/>
        </p:nvSpPr>
        <p:spPr>
          <a:xfrm>
            <a:off x="5118862" y="2131378"/>
            <a:ext cx="1723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Better quality control</a:t>
            </a:r>
          </a:p>
        </p:txBody>
      </p:sp>
      <p:pic>
        <p:nvPicPr>
          <p:cNvPr id="7438" name="Shape 7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985" y="3259691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9" name="Shape 74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623" y="260492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0" name="Shape 7440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2166627" y="1732518"/>
            <a:ext cx="712148" cy="4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7441" name="Shape 7441"/>
          <p:cNvSpPr txBox="1"/>
          <p:nvPr/>
        </p:nvSpPr>
        <p:spPr>
          <a:xfrm>
            <a:off x="2030984" y="2120875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442" name="Shape 74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003" y="1885417"/>
            <a:ext cx="808850" cy="9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46" name="Shape 7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7" name="Shape 7447"/>
          <p:cNvSpPr/>
          <p:nvPr/>
        </p:nvSpPr>
        <p:spPr>
          <a:xfrm>
            <a:off x="1071848" y="740150"/>
            <a:ext cx="6542999" cy="442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48" name="Shape 7448"/>
          <p:cNvSpPr/>
          <p:nvPr/>
        </p:nvSpPr>
        <p:spPr>
          <a:xfrm>
            <a:off x="1691313" y="1117388"/>
            <a:ext cx="5447534" cy="3044831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449" name="Shape 7449"/>
          <p:cNvSpPr/>
          <p:nvPr/>
        </p:nvSpPr>
        <p:spPr>
          <a:xfrm>
            <a:off x="2838750" y="3089382"/>
            <a:ext cx="2098625" cy="751850"/>
          </a:xfrm>
          <a:custGeom>
            <a:pathLst>
              <a:path extrusionOk="0" h="30074" w="83945">
                <a:moveTo>
                  <a:pt x="0" y="30074"/>
                </a:moveTo>
                <a:cubicBezTo>
                  <a:pt x="2748" y="26763"/>
                  <a:pt x="8307" y="15208"/>
                  <a:pt x="16490" y="10212"/>
                </a:cubicBezTo>
                <a:cubicBezTo>
                  <a:pt x="24672" y="5215"/>
                  <a:pt x="37850" y="-280"/>
                  <a:pt x="49093" y="94"/>
                </a:cubicBezTo>
                <a:cubicBezTo>
                  <a:pt x="60335" y="468"/>
                  <a:pt x="78136" y="10399"/>
                  <a:pt x="83945" y="1246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lg" w="lg" type="none"/>
            <a:tailEnd len="lg" w="lg" type="none"/>
          </a:ln>
        </p:spPr>
      </p:sp>
      <p:cxnSp>
        <p:nvCxnSpPr>
          <p:cNvPr id="7450" name="Shape 7450"/>
          <p:cNvCxnSpPr/>
          <p:nvPr/>
        </p:nvCxnSpPr>
        <p:spPr>
          <a:xfrm>
            <a:off x="4150400" y="1133625"/>
            <a:ext cx="0" cy="1827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7451" name="Shape 7451"/>
          <p:cNvSpPr txBox="1"/>
          <p:nvPr/>
        </p:nvSpPr>
        <p:spPr>
          <a:xfrm>
            <a:off x="4300275" y="981225"/>
            <a:ext cx="24033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~20,000 lines of code +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1 advanced degree in Computer Science</a:t>
            </a:r>
          </a:p>
        </p:txBody>
      </p:sp>
      <p:sp>
        <p:nvSpPr>
          <p:cNvPr id="7452" name="Shape 7452"/>
          <p:cNvSpPr txBox="1"/>
          <p:nvPr/>
        </p:nvSpPr>
        <p:spPr>
          <a:xfrm>
            <a:off x="3222812" y="3391525"/>
            <a:ext cx="13305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Connect to ORES via HTTP</a:t>
            </a:r>
          </a:p>
        </p:txBody>
      </p:sp>
      <p:pic>
        <p:nvPicPr>
          <p:cNvPr id="7453" name="Shape 7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985" y="3259691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4" name="Shape 74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623" y="2604927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5" name="Shape 7455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2166627" y="1732518"/>
            <a:ext cx="712148" cy="4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7456" name="Shape 7456"/>
          <p:cNvSpPr txBox="1"/>
          <p:nvPr/>
        </p:nvSpPr>
        <p:spPr>
          <a:xfrm>
            <a:off x="2030984" y="2120875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pic>
        <p:nvPicPr>
          <p:cNvPr id="7457" name="Shape 74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9953" y="1704517"/>
            <a:ext cx="808850" cy="9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8" name="Shape 74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3766" y="2107355"/>
            <a:ext cx="808850" cy="9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9" name="Shape 74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1276" y="1735150"/>
            <a:ext cx="543375" cy="6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0" name="Shape 74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1377" y="2699257"/>
            <a:ext cx="240075" cy="2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1" name="Shape 74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6789" y="2604912"/>
            <a:ext cx="404400" cy="46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2" name="Shape 74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4002" y="2289770"/>
            <a:ext cx="240075" cy="2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3" name="Shape 74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6216" y="2604917"/>
            <a:ext cx="808850" cy="928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64" name="Shape 7464"/>
          <p:cNvCxnSpPr/>
          <p:nvPr/>
        </p:nvCxnSpPr>
        <p:spPr>
          <a:xfrm>
            <a:off x="1499771" y="1047912"/>
            <a:ext cx="0" cy="370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65" name="Shape 7465"/>
          <p:cNvCxnSpPr/>
          <p:nvPr/>
        </p:nvCxnSpPr>
        <p:spPr>
          <a:xfrm rot="10800000">
            <a:off x="1294199" y="4586078"/>
            <a:ext cx="65429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466" name="Shape 7466"/>
          <p:cNvSpPr txBox="1"/>
          <p:nvPr/>
        </p:nvSpPr>
        <p:spPr>
          <a:xfrm>
            <a:off x="3615404" y="4754200"/>
            <a:ext cx="3986099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/>
              <a:t>Progress -----&gt;</a:t>
            </a:r>
          </a:p>
        </p:txBody>
      </p:sp>
      <p:sp>
        <p:nvSpPr>
          <p:cNvPr id="7467" name="Shape 7467"/>
          <p:cNvSpPr txBox="1"/>
          <p:nvPr/>
        </p:nvSpPr>
        <p:spPr>
          <a:xfrm rot="-5400000">
            <a:off x="346043" y="2240628"/>
            <a:ext cx="20250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Energy</a:t>
            </a:r>
          </a:p>
        </p:txBody>
      </p:sp>
    </p:spTree>
  </p:cSld>
  <p:clrMapOvr>
    <a:masterClrMapping/>
  </p:clrMapOvr>
  <p:transition spd="slow">
    <p:cut/>
  </p:transition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71" name="Shape 7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2" name="Shape 7472"/>
          <p:cNvSpPr/>
          <p:nvPr/>
        </p:nvSpPr>
        <p:spPr>
          <a:xfrm>
            <a:off x="1016423" y="740150"/>
            <a:ext cx="6542999" cy="442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473" name="Shape 7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528" y="1704517"/>
            <a:ext cx="808850" cy="9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4" name="Shape 7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5851" y="1735150"/>
            <a:ext cx="543375" cy="6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5" name="Shape 7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952" y="2699257"/>
            <a:ext cx="240075" cy="2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6" name="Shape 7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577" y="2289770"/>
            <a:ext cx="240075" cy="2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7" name="Shape 7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203" y="2604917"/>
            <a:ext cx="808850" cy="9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8" name="Shape 7478"/>
          <p:cNvSpPr/>
          <p:nvPr/>
        </p:nvSpPr>
        <p:spPr>
          <a:xfrm>
            <a:off x="1667650" y="2576425"/>
            <a:ext cx="852600" cy="45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79" name="Shape 7479"/>
          <p:cNvSpPr/>
          <p:nvPr/>
        </p:nvSpPr>
        <p:spPr>
          <a:xfrm>
            <a:off x="1691313" y="1117388"/>
            <a:ext cx="5447534" cy="3044831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7480" name="Shape 7480"/>
          <p:cNvCxnSpPr/>
          <p:nvPr/>
        </p:nvCxnSpPr>
        <p:spPr>
          <a:xfrm>
            <a:off x="1499771" y="1047912"/>
            <a:ext cx="0" cy="370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81" name="Shape 7481"/>
          <p:cNvCxnSpPr/>
          <p:nvPr/>
        </p:nvCxnSpPr>
        <p:spPr>
          <a:xfrm rot="10800000">
            <a:off x="1294199" y="4586078"/>
            <a:ext cx="65429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482" name="Shape 7482"/>
          <p:cNvSpPr txBox="1"/>
          <p:nvPr/>
        </p:nvSpPr>
        <p:spPr>
          <a:xfrm>
            <a:off x="3615404" y="4754200"/>
            <a:ext cx="3986099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/>
              <a:t>Progress -----&gt;</a:t>
            </a:r>
          </a:p>
        </p:txBody>
      </p:sp>
      <p:sp>
        <p:nvSpPr>
          <p:cNvPr id="7483" name="Shape 7483"/>
          <p:cNvSpPr txBox="1"/>
          <p:nvPr/>
        </p:nvSpPr>
        <p:spPr>
          <a:xfrm rot="-5400000">
            <a:off x="346043" y="2240628"/>
            <a:ext cx="20250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Energy</a:t>
            </a:r>
          </a:p>
        </p:txBody>
      </p:sp>
      <p:sp>
        <p:nvSpPr>
          <p:cNvPr id="7484" name="Shape 7484"/>
          <p:cNvSpPr/>
          <p:nvPr/>
        </p:nvSpPr>
        <p:spPr>
          <a:xfrm>
            <a:off x="2838750" y="3089382"/>
            <a:ext cx="2098625" cy="751850"/>
          </a:xfrm>
          <a:custGeom>
            <a:pathLst>
              <a:path extrusionOk="0" h="30074" w="83945">
                <a:moveTo>
                  <a:pt x="0" y="30074"/>
                </a:moveTo>
                <a:cubicBezTo>
                  <a:pt x="2748" y="26763"/>
                  <a:pt x="8307" y="15208"/>
                  <a:pt x="16490" y="10212"/>
                </a:cubicBezTo>
                <a:cubicBezTo>
                  <a:pt x="24672" y="5215"/>
                  <a:pt x="37850" y="-280"/>
                  <a:pt x="49093" y="94"/>
                </a:cubicBezTo>
                <a:cubicBezTo>
                  <a:pt x="60335" y="468"/>
                  <a:pt x="78136" y="10399"/>
                  <a:pt x="83945" y="1246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lg" w="lg" type="none"/>
            <a:tailEnd len="lg" w="lg" type="none"/>
          </a:ln>
        </p:spPr>
      </p:sp>
      <p:cxnSp>
        <p:nvCxnSpPr>
          <p:cNvPr id="7485" name="Shape 7485"/>
          <p:cNvCxnSpPr/>
          <p:nvPr/>
        </p:nvCxnSpPr>
        <p:spPr>
          <a:xfrm>
            <a:off x="4150400" y="1133625"/>
            <a:ext cx="0" cy="1827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7486" name="Shape 7486"/>
          <p:cNvSpPr txBox="1"/>
          <p:nvPr/>
        </p:nvSpPr>
        <p:spPr>
          <a:xfrm>
            <a:off x="4300275" y="981225"/>
            <a:ext cx="24033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~20,000 lines of code +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1 advanced degree in Computer Science</a:t>
            </a:r>
          </a:p>
        </p:txBody>
      </p:sp>
      <p:sp>
        <p:nvSpPr>
          <p:cNvPr id="7487" name="Shape 7487"/>
          <p:cNvSpPr txBox="1"/>
          <p:nvPr/>
        </p:nvSpPr>
        <p:spPr>
          <a:xfrm>
            <a:off x="3222812" y="3391525"/>
            <a:ext cx="13305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Connect to ORES via HTTP</a:t>
            </a:r>
          </a:p>
        </p:txBody>
      </p:sp>
      <p:pic>
        <p:nvPicPr>
          <p:cNvPr id="7488" name="Shape 74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0985" y="3259691"/>
            <a:ext cx="404399" cy="40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9" name="Shape 74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8648" y="2603115"/>
            <a:ext cx="808849" cy="4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0" name="Shape 7490"/>
          <p:cNvPicPr preferRelativeResize="0"/>
          <p:nvPr/>
        </p:nvPicPr>
        <p:blipFill rotWithShape="1">
          <a:blip r:embed="rId6">
            <a:alphaModFix/>
          </a:blip>
          <a:srcRect b="17332" l="68335" r="6180" t="57250"/>
          <a:stretch/>
        </p:blipFill>
        <p:spPr>
          <a:xfrm>
            <a:off x="2166627" y="1732518"/>
            <a:ext cx="712148" cy="457863"/>
          </a:xfrm>
          <a:prstGeom prst="rect">
            <a:avLst/>
          </a:prstGeom>
          <a:noFill/>
          <a:ln>
            <a:noFill/>
          </a:ln>
        </p:spPr>
      </p:pic>
      <p:sp>
        <p:nvSpPr>
          <p:cNvPr id="7491" name="Shape 7491"/>
          <p:cNvSpPr txBox="1"/>
          <p:nvPr/>
        </p:nvSpPr>
        <p:spPr>
          <a:xfrm>
            <a:off x="2030984" y="2120875"/>
            <a:ext cx="1004400" cy="23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/>
              <a:t>User:ClueBot NG</a:t>
            </a:r>
          </a:p>
        </p:txBody>
      </p:sp>
      <p:cxnSp>
        <p:nvCxnSpPr>
          <p:cNvPr id="7492" name="Shape 7492"/>
          <p:cNvCxnSpPr/>
          <p:nvPr/>
        </p:nvCxnSpPr>
        <p:spPr>
          <a:xfrm>
            <a:off x="2520250" y="2805325"/>
            <a:ext cx="2660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7493" name="Shape 74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801" y="1932300"/>
            <a:ext cx="543375" cy="6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4" name="Shape 7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950" y="3097907"/>
            <a:ext cx="240075" cy="27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98" name="Shape 7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9" name="Shape 7499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Part 3</a:t>
            </a:r>
            <a:r>
              <a:rPr lang="en" sz="3600"/>
              <a:t>.5</a:t>
            </a:r>
            <a:r>
              <a:rPr lang="en"/>
              <a:t>: Feminist inspiration </a:t>
            </a:r>
          </a:p>
        </p:txBody>
      </p:sp>
      <p:sp>
        <p:nvSpPr>
          <p:cNvPr id="7500" name="Shape 7500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Critique → Design</a:t>
            </a:r>
          </a:p>
        </p:txBody>
      </p:sp>
    </p:spTree>
  </p:cSld>
  <p:clrMapOvr>
    <a:masterClrMapping/>
  </p:clrMapOvr>
  <p:transition spd="slow">
    <p:cut/>
  </p:transition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04" name="Shape 7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" name="Shape 7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146" y="799225"/>
            <a:ext cx="2949750" cy="24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7506" name="Shape 7506"/>
          <p:cNvSpPr txBox="1"/>
          <p:nvPr/>
        </p:nvSpPr>
        <p:spPr>
          <a:xfrm>
            <a:off x="1839912" y="3379650"/>
            <a:ext cx="5464200" cy="92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3000"/>
              <a:t>“Subjective Algorithms”</a:t>
            </a:r>
          </a:p>
        </p:txBody>
      </p:sp>
    </p:spTree>
  </p:cSld>
  <p:clrMapOvr>
    <a:masterClrMapping/>
  </p:clrMapOvr>
  <p:transition spd="slow">
    <p:cut/>
  </p:transition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10" name="Shape 7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Shape 751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12" name="Shape 751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"algorithms, often aided by big data, now make decisions in subjective realms where there is </a:t>
            </a:r>
            <a:r>
              <a:rPr b="1" lang="en"/>
              <a:t>no right decision</a:t>
            </a:r>
            <a:r>
              <a:rPr lang="en"/>
              <a:t>, and no anchor with which to judge outcomes."</a:t>
            </a:r>
          </a:p>
          <a:p>
            <a:pPr lvl="0" algn="r">
              <a:spcBef>
                <a:spcPts val="0"/>
              </a:spcBef>
              <a:buNone/>
            </a:pPr>
            <a:r>
              <a:rPr lang="en" sz="1000"/>
              <a:t>Tufekci, Z. (2015). Algorithms in our Midst: Information, Power and Choice when Software is Everywhere. CSCW (pp. 1918-1918). ACM.</a:t>
            </a:r>
          </a:p>
        </p:txBody>
      </p:sp>
    </p:spTree>
  </p:cSld>
  <p:clrMapOvr>
    <a:masterClrMapping/>
  </p:clrMapOvr>
  <p:transition spd="slow">
    <p:cut/>
  </p:transition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16" name="Shape 7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7" name="Shape 75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18" name="Shape 751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"algorithms, often aided by big data, now make decisions in subjective realms where there is </a:t>
            </a:r>
            <a:r>
              <a:rPr b="1" lang="en"/>
              <a:t>no right decision</a:t>
            </a:r>
            <a:r>
              <a:rPr lang="en"/>
              <a:t>, and no anchor with which to judge outcomes."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 sz="1000"/>
              <a:t>Tufekci, Z. (2015). Algorithms in our Midst: Information, Power and Choice when Software is Everywhere. CSCW (pp. 1918-1918). ACM.</a:t>
            </a:r>
          </a:p>
        </p:txBody>
      </p:sp>
      <p:sp>
        <p:nvSpPr>
          <p:cNvPr id="7519" name="Shape 7519"/>
          <p:cNvSpPr txBox="1"/>
          <p:nvPr/>
        </p:nvSpPr>
        <p:spPr>
          <a:xfrm>
            <a:off x="426400" y="3600750"/>
            <a:ext cx="8299200" cy="122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3333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What is good?  relevant?  important?  desirable?  valuable?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hape 14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 online community</a:t>
            </a:r>
          </a:p>
        </p:txBody>
      </p:sp>
      <p:sp>
        <p:nvSpPr>
          <p:cNvPr id="1417" name="Shape 141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~100k active volunteer editors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18" name="Shape 1418"/>
          <p:cNvPicPr preferRelativeResize="0"/>
          <p:nvPr/>
        </p:nvPicPr>
        <p:blipFill rotWithShape="1">
          <a:blip r:embed="rId3">
            <a:alphaModFix/>
          </a:blip>
          <a:srcRect b="26958" l="18277" r="3511" t="40073"/>
          <a:stretch/>
        </p:blipFill>
        <p:spPr>
          <a:xfrm>
            <a:off x="87925" y="2450850"/>
            <a:ext cx="6400900" cy="21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Shape 14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9000" y="205975"/>
            <a:ext cx="1727474" cy="172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Shape 1420"/>
          <p:cNvSpPr txBox="1"/>
          <p:nvPr/>
        </p:nvSpPr>
        <p:spPr>
          <a:xfrm>
            <a:off x="7001050" y="1840025"/>
            <a:ext cx="19154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WikiProject Video Games</a:t>
            </a:r>
          </a:p>
        </p:txBody>
      </p:sp>
      <p:pic>
        <p:nvPicPr>
          <p:cNvPr id="1421" name="Shape 14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4812" y="2817215"/>
            <a:ext cx="1527974" cy="13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Shape 1422"/>
          <p:cNvSpPr txBox="1"/>
          <p:nvPr/>
        </p:nvSpPr>
        <p:spPr>
          <a:xfrm>
            <a:off x="7094987" y="4195675"/>
            <a:ext cx="19154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WikiProject Medicine</a:t>
            </a:r>
          </a:p>
        </p:txBody>
      </p:sp>
    </p:spTree>
  </p:cSld>
  <p:clrMapOvr>
    <a:masterClrMapping/>
  </p:clrMapOvr>
  <p:transition spd="slow">
    <p:cut/>
  </p:transition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23" name="Shape 7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4" name="Shape 7524"/>
          <p:cNvSpPr txBox="1"/>
          <p:nvPr/>
        </p:nvSpPr>
        <p:spPr>
          <a:xfrm>
            <a:off x="6275562" y="2769250"/>
            <a:ext cx="9744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BAD!</a:t>
            </a:r>
          </a:p>
        </p:txBody>
      </p:sp>
      <p:pic>
        <p:nvPicPr>
          <p:cNvPr id="7525" name="Shape 7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312" y="1103262"/>
            <a:ext cx="2386524" cy="3121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26" name="Shape 7526"/>
          <p:cNvCxnSpPr/>
          <p:nvPr/>
        </p:nvCxnSpPr>
        <p:spPr>
          <a:xfrm>
            <a:off x="2965237" y="2258725"/>
            <a:ext cx="9086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27" name="Shape 7527"/>
          <p:cNvSpPr/>
          <p:nvPr/>
        </p:nvSpPr>
        <p:spPr>
          <a:xfrm>
            <a:off x="1778537" y="1490475"/>
            <a:ext cx="1574099" cy="15365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is_anon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chrs_added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chrs_removed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cust_comment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repeated_chrs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longest_token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badwords_added</a:t>
            </a:r>
          </a:p>
        </p:txBody>
      </p:sp>
      <p:sp>
        <p:nvSpPr>
          <p:cNvPr id="7528" name="Shape 7528"/>
          <p:cNvSpPr/>
          <p:nvPr/>
        </p:nvSpPr>
        <p:spPr>
          <a:xfrm>
            <a:off x="3995837" y="14984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529" name="Shape 7529"/>
          <p:cNvCxnSpPr>
            <a:stCxn id="7528" idx="3"/>
          </p:cNvCxnSpPr>
          <p:nvPr/>
        </p:nvCxnSpPr>
        <p:spPr>
          <a:xfrm flipH="1" rot="10800000">
            <a:off x="5516537" y="1701375"/>
            <a:ext cx="702900" cy="557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530" name="Shape 7530"/>
          <p:cNvCxnSpPr>
            <a:stCxn id="7528" idx="3"/>
          </p:cNvCxnSpPr>
          <p:nvPr/>
        </p:nvCxnSpPr>
        <p:spPr>
          <a:xfrm>
            <a:off x="5516537" y="2258775"/>
            <a:ext cx="665400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31" name="Shape 7531"/>
          <p:cNvSpPr txBox="1"/>
          <p:nvPr/>
        </p:nvSpPr>
        <p:spPr>
          <a:xfrm>
            <a:off x="6275563" y="1270250"/>
            <a:ext cx="1089899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Good.</a:t>
            </a:r>
          </a:p>
        </p:txBody>
      </p:sp>
    </p:spTree>
  </p:cSld>
  <p:clrMapOvr>
    <a:masterClrMapping/>
  </p:clrMapOvr>
  <p:transition spd="slow">
    <p:cut/>
  </p:transition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35" name="Shape 7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" name="Shape 7536"/>
          <p:cNvSpPr txBox="1"/>
          <p:nvPr/>
        </p:nvSpPr>
        <p:spPr>
          <a:xfrm>
            <a:off x="6275599" y="2769250"/>
            <a:ext cx="2094599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BAD!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some important good stuff</a:t>
            </a:r>
          </a:p>
        </p:txBody>
      </p:sp>
      <p:pic>
        <p:nvPicPr>
          <p:cNvPr id="7537" name="Shape 7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312" y="1103262"/>
            <a:ext cx="2386524" cy="3121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8" name="Shape 7538"/>
          <p:cNvCxnSpPr/>
          <p:nvPr/>
        </p:nvCxnSpPr>
        <p:spPr>
          <a:xfrm>
            <a:off x="2965237" y="2258725"/>
            <a:ext cx="9086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39" name="Shape 7539"/>
          <p:cNvSpPr/>
          <p:nvPr/>
        </p:nvSpPr>
        <p:spPr>
          <a:xfrm>
            <a:off x="1778537" y="1490475"/>
            <a:ext cx="1574099" cy="15365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is_anon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chrs_added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chrs_removed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cust_comment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repeated_chrs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longest_token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badwords_added</a:t>
            </a:r>
          </a:p>
        </p:txBody>
      </p:sp>
      <p:sp>
        <p:nvSpPr>
          <p:cNvPr id="7540" name="Shape 7540"/>
          <p:cNvSpPr/>
          <p:nvPr/>
        </p:nvSpPr>
        <p:spPr>
          <a:xfrm>
            <a:off x="3995837" y="14984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7541" name="Shape 7541"/>
          <p:cNvCxnSpPr>
            <a:stCxn id="7540" idx="3"/>
          </p:cNvCxnSpPr>
          <p:nvPr/>
        </p:nvCxnSpPr>
        <p:spPr>
          <a:xfrm flipH="1" rot="10800000">
            <a:off x="5516537" y="1701375"/>
            <a:ext cx="702900" cy="557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542" name="Shape 7542"/>
          <p:cNvCxnSpPr>
            <a:stCxn id="7540" idx="3"/>
          </p:cNvCxnSpPr>
          <p:nvPr/>
        </p:nvCxnSpPr>
        <p:spPr>
          <a:xfrm>
            <a:off x="5516537" y="2258775"/>
            <a:ext cx="665400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43" name="Shape 7543"/>
          <p:cNvSpPr txBox="1"/>
          <p:nvPr/>
        </p:nvSpPr>
        <p:spPr>
          <a:xfrm>
            <a:off x="6275575" y="1270250"/>
            <a:ext cx="2094599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Good.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some important bad stuff</a:t>
            </a:r>
          </a:p>
        </p:txBody>
      </p:sp>
    </p:spTree>
  </p:cSld>
  <p:clrMapOvr>
    <a:masterClrMapping/>
  </p:clrMapOvr>
  <p:transition spd="slow">
    <p:cut/>
  </p:transition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47" name="Shape 7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8" name="Shape 7548"/>
          <p:cNvSpPr txBox="1"/>
          <p:nvPr>
            <p:ph idx="1" type="body"/>
          </p:nvPr>
        </p:nvSpPr>
        <p:spPr>
          <a:xfrm>
            <a:off x="457200" y="14992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Please exercise </a:t>
            </a:r>
            <a:r>
              <a:rPr i="1" lang="en" sz="1100">
                <a:solidFill>
                  <a:srgbClr val="252525"/>
                </a:solidFill>
                <a:highlight>
                  <a:srgbClr val="FFFFFF"/>
                </a:highlight>
              </a:rPr>
              <a:t>extreme caution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to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avoid encoding racism or other biases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into an AI scheme. For example, there are some editors who have a major bias against having articles on every village in Pakistan, even though we have articles on every village in the U.S. Any trace of the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local writing style, like saying "beautiful village"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, or naming prominent local families, becomes the object of ridicule for these people. Others can object to that, however. But AI (especially neural networks, but any little-studied code really) offers the last bastion of privacy. It's a place for making decisions and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never mind anybody how that decision was decided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. My feeling is that editors should keep a healthy skepticism - this was a project meant to be written, and reviewed, by people. 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Wnt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talk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) 12:58, 20 February 2015 (UTC)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From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Wikipedia:Wikipedia_Signpost/2015-02-18/Special_report</a:t>
            </a:r>
          </a:p>
        </p:txBody>
      </p:sp>
    </p:spTree>
  </p:cSld>
  <p:clrMapOvr>
    <a:masterClrMapping/>
  </p:clrMapOvr>
  <p:transition spd="slow">
    <p:cut/>
  </p:transition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52" name="Shape 7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3" name="Shape 7553"/>
          <p:cNvSpPr txBox="1"/>
          <p:nvPr>
            <p:ph idx="1" type="body"/>
          </p:nvPr>
        </p:nvSpPr>
        <p:spPr>
          <a:xfrm>
            <a:off x="457200" y="14992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Please exercise </a:t>
            </a:r>
            <a:r>
              <a:rPr i="1" lang="en" sz="1100">
                <a:solidFill>
                  <a:srgbClr val="252525"/>
                </a:solidFill>
                <a:highlight>
                  <a:srgbClr val="FFFFFF"/>
                </a:highlight>
              </a:rPr>
              <a:t>extreme caution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to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avoid encoding racism or other biases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into an AI scheme. For example, there are some editors who have a major bias against having articles on every village in Pakistan, even though we have articles on every village in the U.S. Any trace of the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local writing style, like saying "beautiful village"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, or naming prominent local families, becomes the object of ridicule for these people. Others can object to that, however. But AI (especially neural networks, but any little-studied code really) offers the last bastion of privacy. It's a place for making decisions and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never mind anybody how that decision was decided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. My feeling is that editors should keep a healthy skepticism - this was a project meant to be written, and reviewed, by people. 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Wnt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talk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) 12:58, 20 February 2015 (UTC)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From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Wikipedia:Wikipedia_Signpost/2015-02-18/Special_report</a:t>
            </a:r>
          </a:p>
        </p:txBody>
      </p:sp>
      <p:pic>
        <p:nvPicPr>
          <p:cNvPr id="7554" name="Shape 75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8287" y="2442487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555" name="Shape 7555"/>
          <p:cNvSpPr/>
          <p:nvPr/>
        </p:nvSpPr>
        <p:spPr>
          <a:xfrm>
            <a:off x="3845812" y="2837650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556" name="Shape 7556"/>
          <p:cNvSpPr txBox="1"/>
          <p:nvPr/>
        </p:nvSpPr>
        <p:spPr>
          <a:xfrm>
            <a:off x="2118100" y="1954048"/>
            <a:ext cx="19739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Reverted/Not reverted</a:t>
            </a:r>
          </a:p>
        </p:txBody>
      </p:sp>
      <p:cxnSp>
        <p:nvCxnSpPr>
          <p:cNvPr id="7557" name="Shape 7557"/>
          <p:cNvCxnSpPr>
            <a:stCxn id="7556" idx="2"/>
          </p:cNvCxnSpPr>
          <p:nvPr/>
        </p:nvCxnSpPr>
        <p:spPr>
          <a:xfrm>
            <a:off x="3105099" y="2317348"/>
            <a:ext cx="600000" cy="46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61" name="Shape 7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2" name="Shape 7562"/>
          <p:cNvSpPr txBox="1"/>
          <p:nvPr>
            <p:ph idx="1" type="body"/>
          </p:nvPr>
        </p:nvSpPr>
        <p:spPr>
          <a:xfrm>
            <a:off x="457200" y="14992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Please exercise </a:t>
            </a:r>
            <a:r>
              <a:rPr i="1" lang="en" sz="1100">
                <a:solidFill>
                  <a:srgbClr val="252525"/>
                </a:solidFill>
                <a:highlight>
                  <a:srgbClr val="FFFFFF"/>
                </a:highlight>
              </a:rPr>
              <a:t>extreme caution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to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avoid encoding racism or other biases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into an AI scheme. For example, there are some editors who have a major bias against having articles on every village in Pakistan, even though we have articles on every village in the U.S. Any trace of the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local writing style, like saying "beautiful village"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, or naming prominent local families, becomes the object of ridicule for these people. Others can object to that, however. But AI (especially neural networks, but any little-studied code really) offers the last bastion of privacy. It's a place for making decisions and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never mind anybody how that decision was decided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. My feeling is that editors should keep a healthy skepticism - this was a project meant to be written, and reviewed, by people. 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Wnt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talk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) 12:58, 20 February 2015 (UTC)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From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Wikipedia:Wikipedia_Signpost/2015-02-18/Special_report</a:t>
            </a:r>
          </a:p>
        </p:txBody>
      </p:sp>
      <p:pic>
        <p:nvPicPr>
          <p:cNvPr id="7563" name="Shape 75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8287" y="2442487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564" name="Shape 7564"/>
          <p:cNvSpPr/>
          <p:nvPr/>
        </p:nvSpPr>
        <p:spPr>
          <a:xfrm>
            <a:off x="3845812" y="2837650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“beautiful village”</a:t>
            </a:r>
          </a:p>
        </p:txBody>
      </p:sp>
      <p:cxnSp>
        <p:nvCxnSpPr>
          <p:cNvPr id="7565" name="Shape 7565"/>
          <p:cNvCxnSpPr/>
          <p:nvPr/>
        </p:nvCxnSpPr>
        <p:spPr>
          <a:xfrm>
            <a:off x="4982600" y="2892450"/>
            <a:ext cx="0" cy="923999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66" name="Shape 7566"/>
          <p:cNvSpPr txBox="1"/>
          <p:nvPr/>
        </p:nvSpPr>
        <p:spPr>
          <a:xfrm>
            <a:off x="2118100" y="1954048"/>
            <a:ext cx="19739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Reverted/Not reverted</a:t>
            </a:r>
          </a:p>
        </p:txBody>
      </p:sp>
      <p:cxnSp>
        <p:nvCxnSpPr>
          <p:cNvPr id="7567" name="Shape 7567"/>
          <p:cNvCxnSpPr>
            <a:stCxn id="7566" idx="2"/>
          </p:cNvCxnSpPr>
          <p:nvPr/>
        </p:nvCxnSpPr>
        <p:spPr>
          <a:xfrm>
            <a:off x="3105099" y="2317348"/>
            <a:ext cx="600000" cy="46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71" name="Shape 7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2" name="Shape 7572"/>
          <p:cNvSpPr txBox="1"/>
          <p:nvPr>
            <p:ph idx="1" type="body"/>
          </p:nvPr>
        </p:nvSpPr>
        <p:spPr>
          <a:xfrm>
            <a:off x="457200" y="14992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Please exercise </a:t>
            </a:r>
            <a:r>
              <a:rPr i="1" lang="en" sz="1100">
                <a:solidFill>
                  <a:srgbClr val="252525"/>
                </a:solidFill>
                <a:highlight>
                  <a:srgbClr val="FFFFFF"/>
                </a:highlight>
              </a:rPr>
              <a:t>extreme caution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to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avoid encoding racism or other biases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into an AI scheme. For example, there are some editors who have a major bias against having articles on every village in Pakistan, even though we have articles on every village in the U.S. Any trace of the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local writing style, like saying "beautiful village"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, or naming prominent local families, becomes the object of ridicule for these people. Others can object to that, however. But AI (especially neural networks, but any little-studied code really) offers the last bastion of privacy. It's a place for making decisions and </a:t>
            </a:r>
            <a:r>
              <a:rPr lang="en" sz="1100" u="sng">
                <a:solidFill>
                  <a:srgbClr val="252525"/>
                </a:solidFill>
                <a:highlight>
                  <a:srgbClr val="FFFFFF"/>
                </a:highlight>
              </a:rPr>
              <a:t>never mind anybody how that decision was decided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. My feeling is that editors should keep a healthy skepticism - this was a project meant to be written, and reviewed, by people. 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Wnt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lang="en" sz="11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talk</a:t>
            </a:r>
            <a:r>
              <a:rPr lang="en" sz="1100">
                <a:solidFill>
                  <a:srgbClr val="252525"/>
                </a:solidFill>
                <a:highlight>
                  <a:srgbClr val="FFFFFF"/>
                </a:highlight>
              </a:rPr>
              <a:t>) 12:58, 20 February 2015 (UTC)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From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Wikipedia:Wikipedia_Signpost/2015-02-18/Special_report</a:t>
            </a:r>
          </a:p>
        </p:txBody>
      </p:sp>
      <p:pic>
        <p:nvPicPr>
          <p:cNvPr id="7573" name="Shape 75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8287" y="2442487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574" name="Shape 7574"/>
          <p:cNvSpPr/>
          <p:nvPr/>
        </p:nvSpPr>
        <p:spPr>
          <a:xfrm>
            <a:off x="3845812" y="2837650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“beautiful village”</a:t>
            </a:r>
          </a:p>
        </p:txBody>
      </p:sp>
      <p:cxnSp>
        <p:nvCxnSpPr>
          <p:cNvPr id="7575" name="Shape 7575"/>
          <p:cNvCxnSpPr/>
          <p:nvPr/>
        </p:nvCxnSpPr>
        <p:spPr>
          <a:xfrm>
            <a:off x="4982600" y="2892450"/>
            <a:ext cx="0" cy="923999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576" name="Shape 7576"/>
          <p:cNvCxnSpPr/>
          <p:nvPr/>
        </p:nvCxnSpPr>
        <p:spPr>
          <a:xfrm>
            <a:off x="5366506" y="3304649"/>
            <a:ext cx="665399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77" name="Shape 7577"/>
          <p:cNvSpPr txBox="1"/>
          <p:nvPr/>
        </p:nvSpPr>
        <p:spPr>
          <a:xfrm>
            <a:off x="6125550" y="4119925"/>
            <a:ext cx="2244599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BAD!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edits to Pakistan Villages</a:t>
            </a:r>
          </a:p>
        </p:txBody>
      </p:sp>
      <p:sp>
        <p:nvSpPr>
          <p:cNvPr id="7578" name="Shape 7578"/>
          <p:cNvSpPr txBox="1"/>
          <p:nvPr/>
        </p:nvSpPr>
        <p:spPr>
          <a:xfrm>
            <a:off x="2118100" y="1954048"/>
            <a:ext cx="19739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Reverted/Not reverted</a:t>
            </a:r>
          </a:p>
        </p:txBody>
      </p:sp>
      <p:cxnSp>
        <p:nvCxnSpPr>
          <p:cNvPr id="7579" name="Shape 7579"/>
          <p:cNvCxnSpPr>
            <a:stCxn id="7578" idx="2"/>
          </p:cNvCxnSpPr>
          <p:nvPr/>
        </p:nvCxnSpPr>
        <p:spPr>
          <a:xfrm>
            <a:off x="3105099" y="2317348"/>
            <a:ext cx="600000" cy="46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83" name="Shape 7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4" name="Shape 7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287" y="2137687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585" name="Shape 7585"/>
          <p:cNvSpPr/>
          <p:nvPr/>
        </p:nvSpPr>
        <p:spPr>
          <a:xfrm>
            <a:off x="3845812" y="2532850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“beautiful village”</a:t>
            </a:r>
          </a:p>
        </p:txBody>
      </p:sp>
      <p:cxnSp>
        <p:nvCxnSpPr>
          <p:cNvPr id="7586" name="Shape 7586"/>
          <p:cNvCxnSpPr/>
          <p:nvPr/>
        </p:nvCxnSpPr>
        <p:spPr>
          <a:xfrm>
            <a:off x="4982600" y="2892450"/>
            <a:ext cx="0" cy="923999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587" name="Shape 7587"/>
          <p:cNvCxnSpPr/>
          <p:nvPr/>
        </p:nvCxnSpPr>
        <p:spPr>
          <a:xfrm>
            <a:off x="5366506" y="3304649"/>
            <a:ext cx="665399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88" name="Shape 7588"/>
          <p:cNvSpPr txBox="1"/>
          <p:nvPr/>
        </p:nvSpPr>
        <p:spPr>
          <a:xfrm>
            <a:off x="6125550" y="3815125"/>
            <a:ext cx="2244599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BAD!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edits to Pakistan Villages</a:t>
            </a:r>
          </a:p>
        </p:txBody>
      </p:sp>
      <p:sp>
        <p:nvSpPr>
          <p:cNvPr id="7589" name="Shape 7589"/>
          <p:cNvSpPr txBox="1"/>
          <p:nvPr/>
        </p:nvSpPr>
        <p:spPr>
          <a:xfrm>
            <a:off x="2708450" y="450100"/>
            <a:ext cx="4113899" cy="1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“Feedback”</a:t>
            </a:r>
          </a:p>
        </p:txBody>
      </p:sp>
      <p:cxnSp>
        <p:nvCxnSpPr>
          <p:cNvPr id="7590" name="Shape 7590"/>
          <p:cNvCxnSpPr>
            <a:stCxn id="7591" idx="2"/>
          </p:cNvCxnSpPr>
          <p:nvPr/>
        </p:nvCxnSpPr>
        <p:spPr>
          <a:xfrm>
            <a:off x="3105099" y="2012548"/>
            <a:ext cx="600000" cy="46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591" name="Shape 7591"/>
          <p:cNvSpPr txBox="1"/>
          <p:nvPr/>
        </p:nvSpPr>
        <p:spPr>
          <a:xfrm>
            <a:off x="2118100" y="1649248"/>
            <a:ext cx="19739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Reverted/Not reverted</a:t>
            </a:r>
          </a:p>
        </p:txBody>
      </p:sp>
      <p:sp>
        <p:nvSpPr>
          <p:cNvPr id="7592" name="Shape 7592"/>
          <p:cNvSpPr/>
          <p:nvPr/>
        </p:nvSpPr>
        <p:spPr>
          <a:xfrm>
            <a:off x="3845000" y="1291861"/>
            <a:ext cx="3101850" cy="2510075"/>
          </a:xfrm>
          <a:custGeom>
            <a:pathLst>
              <a:path extrusionOk="0" h="100403" w="124074">
                <a:moveTo>
                  <a:pt x="124074" y="100403"/>
                </a:moveTo>
                <a:cubicBezTo>
                  <a:pt x="120157" y="67754"/>
                  <a:pt x="105575" y="32247"/>
                  <a:pt x="79270" y="12517"/>
                </a:cubicBezTo>
                <a:cubicBezTo>
                  <a:pt x="64466" y="1413"/>
                  <a:pt x="43329" y="-1561"/>
                  <a:pt x="24987" y="885"/>
                </a:cubicBezTo>
                <a:cubicBezTo>
                  <a:pt x="15939" y="2091"/>
                  <a:pt x="8163" y="8004"/>
                  <a:pt x="0" y="12086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sp>
    </p:spTree>
  </p:cSld>
  <p:clrMapOvr>
    <a:masterClrMapping/>
  </p:clrMapOvr>
  <p:transition spd="slow">
    <p:cut/>
  </p:transition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96" name="Shape 7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7" name="Shape 75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287" y="2137687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598" name="Shape 7598"/>
          <p:cNvSpPr/>
          <p:nvPr/>
        </p:nvSpPr>
        <p:spPr>
          <a:xfrm>
            <a:off x="3845812" y="2532850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“beautiful village”</a:t>
            </a:r>
          </a:p>
        </p:txBody>
      </p:sp>
      <p:cxnSp>
        <p:nvCxnSpPr>
          <p:cNvPr id="7599" name="Shape 7599"/>
          <p:cNvCxnSpPr/>
          <p:nvPr/>
        </p:nvCxnSpPr>
        <p:spPr>
          <a:xfrm>
            <a:off x="4982600" y="2637400"/>
            <a:ext cx="0" cy="11790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600" name="Shape 7600"/>
          <p:cNvCxnSpPr/>
          <p:nvPr/>
        </p:nvCxnSpPr>
        <p:spPr>
          <a:xfrm>
            <a:off x="5366506" y="3304649"/>
            <a:ext cx="665399" cy="59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601" name="Shape 7601"/>
          <p:cNvSpPr txBox="1"/>
          <p:nvPr/>
        </p:nvSpPr>
        <p:spPr>
          <a:xfrm>
            <a:off x="6125550" y="3815125"/>
            <a:ext cx="2244599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Pakistan Villages</a:t>
            </a:r>
          </a:p>
        </p:txBody>
      </p:sp>
      <p:sp>
        <p:nvSpPr>
          <p:cNvPr id="7602" name="Shape 7602"/>
          <p:cNvSpPr txBox="1"/>
          <p:nvPr/>
        </p:nvSpPr>
        <p:spPr>
          <a:xfrm>
            <a:off x="2708450" y="450100"/>
            <a:ext cx="4113899" cy="1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“Feedback”</a:t>
            </a:r>
          </a:p>
        </p:txBody>
      </p:sp>
      <p:sp>
        <p:nvSpPr>
          <p:cNvPr id="7603" name="Shape 7603"/>
          <p:cNvSpPr txBox="1"/>
          <p:nvPr/>
        </p:nvSpPr>
        <p:spPr>
          <a:xfrm>
            <a:off x="2118100" y="1649248"/>
            <a:ext cx="19739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Reverted/Not reverted</a:t>
            </a:r>
          </a:p>
        </p:txBody>
      </p:sp>
      <p:sp>
        <p:nvSpPr>
          <p:cNvPr id="7604" name="Shape 7604"/>
          <p:cNvSpPr/>
          <p:nvPr/>
        </p:nvSpPr>
        <p:spPr>
          <a:xfrm>
            <a:off x="3845000" y="1291861"/>
            <a:ext cx="3101850" cy="2510075"/>
          </a:xfrm>
          <a:custGeom>
            <a:pathLst>
              <a:path extrusionOk="0" h="100403" w="124074">
                <a:moveTo>
                  <a:pt x="124074" y="100403"/>
                </a:moveTo>
                <a:cubicBezTo>
                  <a:pt x="120157" y="67754"/>
                  <a:pt x="105575" y="32247"/>
                  <a:pt x="79270" y="12517"/>
                </a:cubicBezTo>
                <a:cubicBezTo>
                  <a:pt x="64466" y="1413"/>
                  <a:pt x="43329" y="-1561"/>
                  <a:pt x="24987" y="885"/>
                </a:cubicBezTo>
                <a:cubicBezTo>
                  <a:pt x="15939" y="2091"/>
                  <a:pt x="8163" y="8004"/>
                  <a:pt x="0" y="12086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sp>
      <p:cxnSp>
        <p:nvCxnSpPr>
          <p:cNvPr id="7605" name="Shape 7605"/>
          <p:cNvCxnSpPr>
            <a:stCxn id="7603" idx="2"/>
          </p:cNvCxnSpPr>
          <p:nvPr/>
        </p:nvCxnSpPr>
        <p:spPr>
          <a:xfrm>
            <a:off x="3105099" y="2012548"/>
            <a:ext cx="600000" cy="46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09" name="Shape 7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0" name="Shape 7610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Empowerment vs. Power over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14" name="Shape 7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5" name="Shape 761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Empowerment vs. Power over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“hearing to speech”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vs.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“speaking to be heard”</a:t>
            </a:r>
          </a:p>
        </p:txBody>
      </p:sp>
      <p:pic>
        <p:nvPicPr>
          <p:cNvPr id="7616" name="Shape 76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7925" y="2015250"/>
            <a:ext cx="1714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7" name="Shape 7617"/>
          <p:cNvSpPr txBox="1"/>
          <p:nvPr/>
        </p:nvSpPr>
        <p:spPr>
          <a:xfrm>
            <a:off x="7134125" y="4137425"/>
            <a:ext cx="170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Nelle Morton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system</a:t>
            </a:r>
          </a:p>
        </p:txBody>
      </p:sp>
      <p:sp>
        <p:nvSpPr>
          <p:cNvPr id="1428" name="Shape 1428"/>
          <p:cNvSpPr txBox="1"/>
          <p:nvPr/>
        </p:nvSpPr>
        <p:spPr>
          <a:xfrm>
            <a:off x="673850" y="2533375"/>
            <a:ext cx="1117500" cy="929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Available Human Attention</a:t>
            </a:r>
          </a:p>
        </p:txBody>
      </p:sp>
      <p:pic>
        <p:nvPicPr>
          <p:cNvPr id="1429" name="Shape 1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475" y="2328137"/>
            <a:ext cx="1467899" cy="13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Shape 14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575" y="2187802"/>
            <a:ext cx="2165273" cy="1620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1" name="Shape 1431"/>
          <p:cNvCxnSpPr>
            <a:stCxn id="1428" idx="3"/>
            <a:endCxn id="1429" idx="1"/>
          </p:cNvCxnSpPr>
          <p:nvPr/>
        </p:nvCxnSpPr>
        <p:spPr>
          <a:xfrm>
            <a:off x="1791350" y="2998224"/>
            <a:ext cx="1458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32" name="Shape 1432"/>
          <p:cNvCxnSpPr>
            <a:stCxn id="1429" idx="3"/>
            <a:endCxn id="1430" idx="1"/>
          </p:cNvCxnSpPr>
          <p:nvPr/>
        </p:nvCxnSpPr>
        <p:spPr>
          <a:xfrm>
            <a:off x="4717375" y="2998224"/>
            <a:ext cx="1552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21" name="Shape 7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2" name="Shape 76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23" name="Shape 762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“hearing to speech” -- I want to hear what you have to say, so I’ll make space for you to speak and listen.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“speaking to be heard” -- I want to set the tone of our conversation by talking first.</a:t>
            </a:r>
          </a:p>
        </p:txBody>
      </p:sp>
    </p:spTree>
  </p:cSld>
  <p:clrMapOvr>
    <a:masterClrMapping/>
  </p:clrMapOvr>
  <p:transition spd="slow">
    <p:cut/>
  </p:transition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27" name="Shape 7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" name="Shape 7628"/>
          <p:cNvSpPr txBox="1"/>
          <p:nvPr>
            <p:ph type="title"/>
          </p:nvPr>
        </p:nvSpPr>
        <p:spPr>
          <a:xfrm>
            <a:off x="457200" y="205973"/>
            <a:ext cx="8229600" cy="116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“Conversations” about advanced wiki-tools</a:t>
            </a:r>
          </a:p>
        </p:txBody>
      </p:sp>
      <p:sp>
        <p:nvSpPr>
          <p:cNvPr id="7629" name="Shape 762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Software engineer work (~4 years)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PhD in Computer Science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Background: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Psychology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Social science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Systems theory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HCI/Design practices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Wikimedia Foundation Staff</a:t>
            </a:r>
          </a:p>
        </p:txBody>
      </p:sp>
    </p:spTree>
  </p:cSld>
  <p:clrMapOvr>
    <a:masterClrMapping/>
  </p:clrMapOvr>
  <p:transition spd="slow">
    <p:cut/>
  </p:transition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33" name="Shape 7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4" name="Shape 7634"/>
          <p:cNvSpPr/>
          <p:nvPr/>
        </p:nvSpPr>
        <p:spPr>
          <a:xfrm>
            <a:off x="2838753" y="3450864"/>
            <a:ext cx="2098625" cy="657417"/>
          </a:xfrm>
          <a:custGeom>
            <a:pathLst>
              <a:path extrusionOk="0" h="30074" w="83945">
                <a:moveTo>
                  <a:pt x="0" y="30074"/>
                </a:moveTo>
                <a:cubicBezTo>
                  <a:pt x="2748" y="26763"/>
                  <a:pt x="8307" y="15208"/>
                  <a:pt x="16490" y="10212"/>
                </a:cubicBezTo>
                <a:cubicBezTo>
                  <a:pt x="24672" y="5215"/>
                  <a:pt x="37850" y="-280"/>
                  <a:pt x="49093" y="94"/>
                </a:cubicBezTo>
                <a:cubicBezTo>
                  <a:pt x="60335" y="468"/>
                  <a:pt x="78136" y="10399"/>
                  <a:pt x="83945" y="1246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7635" name="Shape 7635"/>
          <p:cNvSpPr txBox="1"/>
          <p:nvPr>
            <p:ph type="title"/>
          </p:nvPr>
        </p:nvSpPr>
        <p:spPr>
          <a:xfrm>
            <a:off x="457200" y="5107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Opening up the “conversation” about quality control</a:t>
            </a:r>
          </a:p>
        </p:txBody>
      </p:sp>
      <p:sp>
        <p:nvSpPr>
          <p:cNvPr id="7636" name="Shape 7636"/>
          <p:cNvSpPr/>
          <p:nvPr/>
        </p:nvSpPr>
        <p:spPr>
          <a:xfrm>
            <a:off x="1691316" y="1726600"/>
            <a:ext cx="5447534" cy="2662434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7637" name="Shape 7637"/>
          <p:cNvCxnSpPr/>
          <p:nvPr/>
        </p:nvCxnSpPr>
        <p:spPr>
          <a:xfrm>
            <a:off x="1499775" y="1665851"/>
            <a:ext cx="0" cy="324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38" name="Shape 7638"/>
          <p:cNvCxnSpPr/>
          <p:nvPr/>
        </p:nvCxnSpPr>
        <p:spPr>
          <a:xfrm rot="10800000">
            <a:off x="1294199" y="4738478"/>
            <a:ext cx="65429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639" name="Shape 7639"/>
          <p:cNvSpPr txBox="1"/>
          <p:nvPr/>
        </p:nvSpPr>
        <p:spPr>
          <a:xfrm>
            <a:off x="3615404" y="4754200"/>
            <a:ext cx="3986099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/>
              <a:t>Progress -----&gt;</a:t>
            </a:r>
          </a:p>
        </p:txBody>
      </p:sp>
      <p:sp>
        <p:nvSpPr>
          <p:cNvPr id="7640" name="Shape 7640"/>
          <p:cNvSpPr txBox="1"/>
          <p:nvPr/>
        </p:nvSpPr>
        <p:spPr>
          <a:xfrm rot="-5400000">
            <a:off x="346043" y="2393028"/>
            <a:ext cx="20250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Energy</a:t>
            </a:r>
          </a:p>
        </p:txBody>
      </p:sp>
      <p:cxnSp>
        <p:nvCxnSpPr>
          <p:cNvPr id="7641" name="Shape 7641"/>
          <p:cNvCxnSpPr/>
          <p:nvPr/>
        </p:nvCxnSpPr>
        <p:spPr>
          <a:xfrm>
            <a:off x="4150400" y="1514625"/>
            <a:ext cx="0" cy="1827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7642" name="Shape 7642"/>
          <p:cNvSpPr txBox="1"/>
          <p:nvPr/>
        </p:nvSpPr>
        <p:spPr>
          <a:xfrm>
            <a:off x="3299012" y="3696325"/>
            <a:ext cx="13305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Connect to ORES via HTTP</a:t>
            </a:r>
          </a:p>
        </p:txBody>
      </p:sp>
      <p:pic>
        <p:nvPicPr>
          <p:cNvPr id="7643" name="Shape 7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953" y="2009317"/>
            <a:ext cx="808850" cy="9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4" name="Shape 76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3766" y="2412155"/>
            <a:ext cx="808850" cy="9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5" name="Shape 76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276" y="2039950"/>
            <a:ext cx="543375" cy="6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6" name="Shape 7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377" y="3004057"/>
            <a:ext cx="240075" cy="2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7" name="Shape 76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789" y="2909712"/>
            <a:ext cx="404400" cy="46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8" name="Shape 7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002" y="2594570"/>
            <a:ext cx="240075" cy="2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9" name="Shape 76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216" y="2909717"/>
            <a:ext cx="808850" cy="9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53" name="Shape 7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4" name="Shape 765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55" name="Shape 76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572" y="1223950"/>
            <a:ext cx="2939650" cy="3919549"/>
          </a:xfrm>
          <a:prstGeom prst="rect">
            <a:avLst/>
          </a:prstGeom>
          <a:noFill/>
          <a:ln>
            <a:noFill/>
          </a:ln>
        </p:spPr>
      </p:pic>
      <p:sp>
        <p:nvSpPr>
          <p:cNvPr id="7656" name="Shape 7656"/>
          <p:cNvSpPr/>
          <p:nvPr/>
        </p:nvSpPr>
        <p:spPr>
          <a:xfrm>
            <a:off x="2439950" y="1176575"/>
            <a:ext cx="2463600" cy="884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I think we should talk about quality control and socialization.</a:t>
            </a:r>
          </a:p>
        </p:txBody>
      </p:sp>
    </p:spTree>
  </p:cSld>
  <p:clrMapOvr>
    <a:masterClrMapping/>
  </p:clrMapOvr>
  <p:transition spd="slow">
    <p:cut/>
  </p:transition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60" name="Shape 7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1" name="Shape 766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62" name="Shape 76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572" y="1223950"/>
            <a:ext cx="2939650" cy="3919549"/>
          </a:xfrm>
          <a:prstGeom prst="rect">
            <a:avLst/>
          </a:prstGeom>
          <a:noFill/>
          <a:ln>
            <a:noFill/>
          </a:ln>
        </p:spPr>
      </p:pic>
      <p:sp>
        <p:nvSpPr>
          <p:cNvPr id="7663" name="Shape 7663"/>
          <p:cNvSpPr/>
          <p:nvPr/>
        </p:nvSpPr>
        <p:spPr>
          <a:xfrm>
            <a:off x="2439950" y="1176575"/>
            <a:ext cx="2463600" cy="884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 think we should talk about quality control and socialization.</a:t>
            </a:r>
          </a:p>
        </p:txBody>
      </p:sp>
      <p:sp>
        <p:nvSpPr>
          <p:cNvPr id="7664" name="Shape 7664"/>
          <p:cNvSpPr/>
          <p:nvPr/>
        </p:nvSpPr>
        <p:spPr>
          <a:xfrm>
            <a:off x="7402900" y="2447875"/>
            <a:ext cx="560700" cy="5607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65" name="Shape 7665"/>
          <p:cNvSpPr/>
          <p:nvPr/>
        </p:nvSpPr>
        <p:spPr>
          <a:xfrm>
            <a:off x="7185700" y="3111175"/>
            <a:ext cx="995099" cy="14214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66" name="Shape 7666"/>
          <p:cNvSpPr/>
          <p:nvPr/>
        </p:nvSpPr>
        <p:spPr>
          <a:xfrm flipH="1">
            <a:off x="5499999" y="1423725"/>
            <a:ext cx="2463600" cy="884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I think we should talk about &lt;something else&gt;.</a:t>
            </a:r>
          </a:p>
        </p:txBody>
      </p:sp>
    </p:spTree>
  </p:cSld>
  <p:clrMapOvr>
    <a:masterClrMapping/>
  </p:clrMapOvr>
  <p:transition spd="slow">
    <p:cut/>
  </p:transition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70" name="Shape 7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1" name="Shape 76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4437" y="1351462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672" name="Shape 7672"/>
          <p:cNvSpPr/>
          <p:nvPr/>
        </p:nvSpPr>
        <p:spPr>
          <a:xfrm>
            <a:off x="3931962" y="17466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7673" name="Shape 7673"/>
          <p:cNvCxnSpPr/>
          <p:nvPr/>
        </p:nvCxnSpPr>
        <p:spPr>
          <a:xfrm>
            <a:off x="5452675" y="2443325"/>
            <a:ext cx="1318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674" name="Shape 7674"/>
          <p:cNvSpPr txBox="1"/>
          <p:nvPr/>
        </p:nvSpPr>
        <p:spPr>
          <a:xfrm>
            <a:off x="6714925" y="2261675"/>
            <a:ext cx="17054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&lt;Something else&gt;</a:t>
            </a:r>
          </a:p>
        </p:txBody>
      </p:sp>
    </p:spTree>
  </p:cSld>
  <p:clrMapOvr>
    <a:masterClrMapping/>
  </p:clrMapOvr>
  <p:transition spd="slow">
    <p:cut/>
  </p:transition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78" name="Shape 7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9" name="Shape 76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4437" y="1351462"/>
            <a:ext cx="2386524" cy="31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7680" name="Shape 7680"/>
          <p:cNvSpPr/>
          <p:nvPr/>
        </p:nvSpPr>
        <p:spPr>
          <a:xfrm>
            <a:off x="3931962" y="1746625"/>
            <a:ext cx="1520700" cy="15207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7681" name="Shape 7681"/>
          <p:cNvCxnSpPr/>
          <p:nvPr/>
        </p:nvCxnSpPr>
        <p:spPr>
          <a:xfrm>
            <a:off x="5452675" y="2443325"/>
            <a:ext cx="1318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682" name="Shape 7682"/>
          <p:cNvSpPr txBox="1"/>
          <p:nvPr/>
        </p:nvSpPr>
        <p:spPr>
          <a:xfrm>
            <a:off x="6714925" y="2261675"/>
            <a:ext cx="17054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&lt;Something else&gt;</a:t>
            </a:r>
          </a:p>
        </p:txBody>
      </p:sp>
      <p:sp>
        <p:nvSpPr>
          <p:cNvPr id="7683" name="Shape 7683"/>
          <p:cNvSpPr txBox="1"/>
          <p:nvPr/>
        </p:nvSpPr>
        <p:spPr>
          <a:xfrm>
            <a:off x="2226475" y="486175"/>
            <a:ext cx="1705499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&lt;Something else&gt;</a:t>
            </a:r>
          </a:p>
        </p:txBody>
      </p:sp>
      <p:cxnSp>
        <p:nvCxnSpPr>
          <p:cNvPr id="7684" name="Shape 7684"/>
          <p:cNvCxnSpPr>
            <a:stCxn id="7683" idx="2"/>
          </p:cNvCxnSpPr>
          <p:nvPr/>
        </p:nvCxnSpPr>
        <p:spPr>
          <a:xfrm>
            <a:off x="3079224" y="849475"/>
            <a:ext cx="690300" cy="970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88" name="Shape 7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9" name="Shape 7689"/>
          <p:cNvPicPr preferRelativeResize="0"/>
          <p:nvPr/>
        </p:nvPicPr>
        <p:blipFill rotWithShape="1">
          <a:blip r:embed="rId3">
            <a:alphaModFix/>
          </a:blip>
          <a:srcRect b="0" l="0" r="0" t="4012"/>
          <a:stretch/>
        </p:blipFill>
        <p:spPr>
          <a:xfrm>
            <a:off x="3464641" y="0"/>
            <a:ext cx="567935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93" name="Shape 7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4" name="Shape 7694"/>
          <p:cNvPicPr preferRelativeResize="0"/>
          <p:nvPr/>
        </p:nvPicPr>
        <p:blipFill rotWithShape="1">
          <a:blip r:embed="rId3">
            <a:alphaModFix/>
          </a:blip>
          <a:srcRect b="0" l="0" r="0" t="4012"/>
          <a:stretch/>
        </p:blipFill>
        <p:spPr>
          <a:xfrm>
            <a:off x="3464641" y="0"/>
            <a:ext cx="567935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95" name="Shape 7695"/>
          <p:cNvSpPr txBox="1"/>
          <p:nvPr/>
        </p:nvSpPr>
        <p:spPr>
          <a:xfrm>
            <a:off x="209825" y="371625"/>
            <a:ext cx="2913599" cy="36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chemeClr val="dk1"/>
                </a:solidFill>
              </a:rPr>
              <a:t>Feedback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Manually re-labeling damage protects against feedback loops </a:t>
            </a:r>
          </a:p>
        </p:txBody>
      </p:sp>
    </p:spTree>
  </p:cSld>
  <p:clrMapOvr>
    <a:masterClrMapping/>
  </p:clrMapOvr>
  <p:transition spd="slow">
    <p:cut/>
  </p:transition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99" name="Shape 7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" name="Shape 7700"/>
          <p:cNvPicPr preferRelativeResize="0"/>
          <p:nvPr/>
        </p:nvPicPr>
        <p:blipFill rotWithShape="1">
          <a:blip r:embed="rId3">
            <a:alphaModFix/>
          </a:blip>
          <a:srcRect b="0" l="0" r="0" t="4012"/>
          <a:stretch/>
        </p:blipFill>
        <p:spPr>
          <a:xfrm>
            <a:off x="3464641" y="0"/>
            <a:ext cx="5679357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01" name="Shape 7701"/>
          <p:cNvCxnSpPr/>
          <p:nvPr/>
        </p:nvCxnSpPr>
        <p:spPr>
          <a:xfrm>
            <a:off x="2606800" y="2388900"/>
            <a:ext cx="1949999" cy="522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702" name="Shape 7702"/>
          <p:cNvSpPr/>
          <p:nvPr/>
        </p:nvSpPr>
        <p:spPr>
          <a:xfrm>
            <a:off x="4608325" y="2921550"/>
            <a:ext cx="4253100" cy="5165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03" name="Shape 7703"/>
          <p:cNvSpPr txBox="1"/>
          <p:nvPr/>
        </p:nvSpPr>
        <p:spPr>
          <a:xfrm>
            <a:off x="209825" y="371625"/>
            <a:ext cx="2913599" cy="36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chemeClr val="dk1"/>
                </a:solidFill>
              </a:rPr>
              <a:t>Feedback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Manually re-labeling damage protects against feedback loops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b="1" lang="en" sz="1800"/>
              <a:t>Hearing to speech</a:t>
            </a:r>
            <a:r>
              <a:rPr lang="en" sz="180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Open, configurable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labeling system is useful for other projects.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Shape 14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system</a:t>
            </a:r>
          </a:p>
        </p:txBody>
      </p:sp>
      <p:sp>
        <p:nvSpPr>
          <p:cNvPr id="1438" name="Shape 1438"/>
          <p:cNvSpPr txBox="1"/>
          <p:nvPr/>
        </p:nvSpPr>
        <p:spPr>
          <a:xfrm>
            <a:off x="673850" y="2533375"/>
            <a:ext cx="1117500" cy="929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Available Human Attention</a:t>
            </a:r>
          </a:p>
        </p:txBody>
      </p:sp>
      <p:pic>
        <p:nvPicPr>
          <p:cNvPr id="1439" name="Shape 1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475" y="2328137"/>
            <a:ext cx="1467899" cy="13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Shape 14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575" y="2187802"/>
            <a:ext cx="2165273" cy="1620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1" name="Shape 1441"/>
          <p:cNvCxnSpPr>
            <a:stCxn id="1438" idx="3"/>
            <a:endCxn id="1439" idx="1"/>
          </p:cNvCxnSpPr>
          <p:nvPr/>
        </p:nvCxnSpPr>
        <p:spPr>
          <a:xfrm>
            <a:off x="1791350" y="2998224"/>
            <a:ext cx="1458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42" name="Shape 1442"/>
          <p:cNvCxnSpPr>
            <a:stCxn id="1439" idx="3"/>
            <a:endCxn id="1440" idx="1"/>
          </p:cNvCxnSpPr>
          <p:nvPr/>
        </p:nvCxnSpPr>
        <p:spPr>
          <a:xfrm>
            <a:off x="4717375" y="2998224"/>
            <a:ext cx="1552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43" name="Shape 1443"/>
          <p:cNvCxnSpPr/>
          <p:nvPr/>
        </p:nvCxnSpPr>
        <p:spPr>
          <a:xfrm flipH="1">
            <a:off x="1475649" y="1799800"/>
            <a:ext cx="452100" cy="6825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44" name="Shape 1444"/>
          <p:cNvSpPr txBox="1"/>
          <p:nvPr/>
        </p:nvSpPr>
        <p:spPr>
          <a:xfrm>
            <a:off x="1774200" y="1441550"/>
            <a:ext cx="1117500" cy="30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Input</a:t>
            </a:r>
          </a:p>
        </p:txBody>
      </p:sp>
      <p:cxnSp>
        <p:nvCxnSpPr>
          <p:cNvPr id="1445" name="Shape 1445"/>
          <p:cNvCxnSpPr>
            <a:stCxn id="1446" idx="2"/>
          </p:cNvCxnSpPr>
          <p:nvPr/>
        </p:nvCxnSpPr>
        <p:spPr>
          <a:xfrm>
            <a:off x="6289675" y="1252874"/>
            <a:ext cx="321000" cy="7857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46" name="Shape 1446"/>
          <p:cNvSpPr txBox="1"/>
          <p:nvPr/>
        </p:nvSpPr>
        <p:spPr>
          <a:xfrm>
            <a:off x="5730925" y="945675"/>
            <a:ext cx="1117500" cy="30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Output</a:t>
            </a:r>
          </a:p>
        </p:txBody>
      </p:sp>
    </p:spTree>
  </p:cSld>
  <p:clrMapOvr>
    <a:masterClrMapping/>
  </p:clrMapOvr>
  <p:transition spd="slow">
    <p:cut/>
  </p:transition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07" name="Shape 7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8" name="Shape 77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1">
            <a:off x="6939249" y="2793117"/>
            <a:ext cx="1374379" cy="174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9" name="Shape 77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8379" y="2029954"/>
            <a:ext cx="1461400" cy="1911299"/>
          </a:xfrm>
          <a:prstGeom prst="rect">
            <a:avLst/>
          </a:prstGeom>
          <a:noFill/>
          <a:ln>
            <a:noFill/>
          </a:ln>
        </p:spPr>
      </p:pic>
      <p:sp>
        <p:nvSpPr>
          <p:cNvPr id="7710" name="Shape 7710"/>
          <p:cNvSpPr/>
          <p:nvPr/>
        </p:nvSpPr>
        <p:spPr>
          <a:xfrm>
            <a:off x="3585064" y="2271934"/>
            <a:ext cx="931200" cy="9312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711" name="Shape 7711"/>
          <p:cNvPicPr preferRelativeResize="0"/>
          <p:nvPr/>
        </p:nvPicPr>
        <p:blipFill rotWithShape="1">
          <a:blip r:embed="rId5">
            <a:alphaModFix/>
          </a:blip>
          <a:srcRect b="4063" l="18005" r="3978" t="48742"/>
          <a:stretch/>
        </p:blipFill>
        <p:spPr>
          <a:xfrm>
            <a:off x="2775375" y="78775"/>
            <a:ext cx="2451148" cy="139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712" name="Shape 7712"/>
          <p:cNvSpPr/>
          <p:nvPr/>
        </p:nvSpPr>
        <p:spPr>
          <a:xfrm>
            <a:off x="1743537" y="661800"/>
            <a:ext cx="1650950" cy="2749450"/>
          </a:xfrm>
          <a:custGeom>
            <a:pathLst>
              <a:path extrusionOk="0" h="109978" w="66038">
                <a:moveTo>
                  <a:pt x="35692" y="0"/>
                </a:moveTo>
                <a:cubicBezTo>
                  <a:pt x="24069" y="5231"/>
                  <a:pt x="12244" y="13411"/>
                  <a:pt x="6638" y="24858"/>
                </a:cubicBezTo>
                <a:cubicBezTo>
                  <a:pt x="-2071" y="42640"/>
                  <a:pt x="-2085" y="66178"/>
                  <a:pt x="5992" y="84257"/>
                </a:cubicBezTo>
                <a:cubicBezTo>
                  <a:pt x="11421" y="96409"/>
                  <a:pt x="24006" y="106472"/>
                  <a:pt x="36983" y="109438"/>
                </a:cubicBezTo>
                <a:cubicBezTo>
                  <a:pt x="46654" y="111648"/>
                  <a:pt x="56625" y="106118"/>
                  <a:pt x="66038" y="102981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7713" name="Shape 7713"/>
          <p:cNvSpPr/>
          <p:nvPr/>
        </p:nvSpPr>
        <p:spPr>
          <a:xfrm>
            <a:off x="5194225" y="649721"/>
            <a:ext cx="1421050" cy="2368700"/>
          </a:xfrm>
          <a:custGeom>
            <a:pathLst>
              <a:path extrusionOk="0" h="94748" w="56842">
                <a:moveTo>
                  <a:pt x="0" y="94748"/>
                </a:moveTo>
                <a:cubicBezTo>
                  <a:pt x="24955" y="92898"/>
                  <a:pt x="56484" y="70701"/>
                  <a:pt x="56817" y="45679"/>
                </a:cubicBezTo>
                <a:cubicBezTo>
                  <a:pt x="57015" y="30772"/>
                  <a:pt x="49879" y="15255"/>
                  <a:pt x="39708" y="4357"/>
                </a:cubicBezTo>
                <a:cubicBezTo>
                  <a:pt x="34526" y="-1195"/>
                  <a:pt x="24477" y="-391"/>
                  <a:pt x="17110" y="1452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sp>
      <p:pic>
        <p:nvPicPr>
          <p:cNvPr id="7714" name="Shape 77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1">
            <a:off x="4157627" y="4034033"/>
            <a:ext cx="1374379" cy="174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5" name="Shape 77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1251">
            <a:off x="6739567" y="4103955"/>
            <a:ext cx="1374380" cy="174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6" name="Shape 77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32986" y="4253050"/>
            <a:ext cx="1374380" cy="174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7" name="Shape 7717"/>
          <p:cNvPicPr preferRelativeResize="0"/>
          <p:nvPr/>
        </p:nvPicPr>
        <p:blipFill rotWithShape="1">
          <a:blip r:embed="rId6">
            <a:alphaModFix/>
          </a:blip>
          <a:srcRect b="4479" l="21710" r="55698" t="68745"/>
          <a:stretch/>
        </p:blipFill>
        <p:spPr>
          <a:xfrm>
            <a:off x="5807501" y="4826628"/>
            <a:ext cx="425344" cy="283567"/>
          </a:xfrm>
          <a:prstGeom prst="rect">
            <a:avLst/>
          </a:prstGeom>
          <a:noFill/>
          <a:ln>
            <a:noFill/>
          </a:ln>
        </p:spPr>
      </p:pic>
      <p:sp>
        <p:nvSpPr>
          <p:cNvPr id="7718" name="Shape 7718"/>
          <p:cNvSpPr/>
          <p:nvPr/>
        </p:nvSpPr>
        <p:spPr>
          <a:xfrm>
            <a:off x="5602821" y="5217181"/>
            <a:ext cx="104099" cy="1040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19" name="Shape 7719"/>
          <p:cNvSpPr/>
          <p:nvPr/>
        </p:nvSpPr>
        <p:spPr>
          <a:xfrm>
            <a:off x="5582814" y="5345380"/>
            <a:ext cx="144000" cy="21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0" name="Shape 7720"/>
          <p:cNvSpPr/>
          <p:nvPr/>
        </p:nvSpPr>
        <p:spPr>
          <a:xfrm>
            <a:off x="5352660" y="5312078"/>
            <a:ext cx="144000" cy="21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1" name="Shape 7721"/>
          <p:cNvSpPr/>
          <p:nvPr/>
        </p:nvSpPr>
        <p:spPr>
          <a:xfrm>
            <a:off x="5372666" y="5183880"/>
            <a:ext cx="104099" cy="1040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2" name="Shape 7722"/>
          <p:cNvSpPr/>
          <p:nvPr/>
        </p:nvSpPr>
        <p:spPr>
          <a:xfrm>
            <a:off x="5478676" y="5341752"/>
            <a:ext cx="104099" cy="1040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3" name="Shape 7723"/>
          <p:cNvSpPr/>
          <p:nvPr/>
        </p:nvSpPr>
        <p:spPr>
          <a:xfrm>
            <a:off x="6313979" y="5391528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4" name="Shape 7724"/>
          <p:cNvSpPr/>
          <p:nvPr/>
        </p:nvSpPr>
        <p:spPr>
          <a:xfrm>
            <a:off x="6332114" y="5275319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5" name="Shape 7725"/>
          <p:cNvSpPr/>
          <p:nvPr/>
        </p:nvSpPr>
        <p:spPr>
          <a:xfrm>
            <a:off x="6526006" y="5262880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6" name="Shape 7726"/>
          <p:cNvSpPr/>
          <p:nvPr/>
        </p:nvSpPr>
        <p:spPr>
          <a:xfrm>
            <a:off x="6507870" y="5379089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7" name="Shape 7727"/>
          <p:cNvSpPr txBox="1"/>
          <p:nvPr/>
        </p:nvSpPr>
        <p:spPr>
          <a:xfrm>
            <a:off x="7317235" y="5532917"/>
            <a:ext cx="492000" cy="114599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>
                <a:solidFill>
                  <a:srgbClr val="FFFFFF"/>
                </a:solidFill>
              </a:rPr>
              <a:t>User:ClueBot NG</a:t>
            </a:r>
          </a:p>
        </p:txBody>
      </p:sp>
      <p:sp>
        <p:nvSpPr>
          <p:cNvPr id="7728" name="Shape 7728"/>
          <p:cNvSpPr/>
          <p:nvPr/>
        </p:nvSpPr>
        <p:spPr>
          <a:xfrm>
            <a:off x="5458669" y="5469951"/>
            <a:ext cx="144000" cy="21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29" name="Shape 7729"/>
          <p:cNvPicPr preferRelativeResize="0"/>
          <p:nvPr/>
        </p:nvPicPr>
        <p:blipFill rotWithShape="1">
          <a:blip r:embed="rId7">
            <a:alphaModFix/>
          </a:blip>
          <a:srcRect b="17332" l="68335" r="6180" t="57250"/>
          <a:stretch/>
        </p:blipFill>
        <p:spPr>
          <a:xfrm>
            <a:off x="7388806" y="5349968"/>
            <a:ext cx="348791" cy="2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0" name="Shape 77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6071" y="4692368"/>
            <a:ext cx="348779" cy="34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1" name="Shape 77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38489" y="4692367"/>
            <a:ext cx="530736" cy="26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2" name="Shape 77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823630">
            <a:off x="5259566" y="3209260"/>
            <a:ext cx="1374379" cy="1745455"/>
          </a:xfrm>
          <a:prstGeom prst="rect">
            <a:avLst/>
          </a:prstGeom>
          <a:noFill/>
          <a:ln>
            <a:noFill/>
          </a:ln>
        </p:spPr>
      </p:pic>
      <p:sp>
        <p:nvSpPr>
          <p:cNvPr id="7733" name="Shape 7733"/>
          <p:cNvSpPr/>
          <p:nvPr/>
        </p:nvSpPr>
        <p:spPr>
          <a:xfrm>
            <a:off x="5745682" y="4239492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4" name="Shape 7734"/>
          <p:cNvSpPr/>
          <p:nvPr/>
        </p:nvSpPr>
        <p:spPr>
          <a:xfrm>
            <a:off x="5763818" y="4123283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5" name="Shape 7735"/>
          <p:cNvSpPr/>
          <p:nvPr/>
        </p:nvSpPr>
        <p:spPr>
          <a:xfrm>
            <a:off x="5912095" y="4162708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6" name="Shape 7736"/>
          <p:cNvSpPr/>
          <p:nvPr/>
        </p:nvSpPr>
        <p:spPr>
          <a:xfrm>
            <a:off x="5930231" y="4046499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7" name="Shape 7737"/>
          <p:cNvSpPr/>
          <p:nvPr/>
        </p:nvSpPr>
        <p:spPr>
          <a:xfrm>
            <a:off x="5912095" y="4333627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8" name="Shape 7738"/>
          <p:cNvSpPr/>
          <p:nvPr/>
        </p:nvSpPr>
        <p:spPr>
          <a:xfrm>
            <a:off x="5930231" y="4217418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9" name="Shape 7739"/>
          <p:cNvSpPr/>
          <p:nvPr/>
        </p:nvSpPr>
        <p:spPr>
          <a:xfrm>
            <a:off x="6426443" y="3758032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0" name="Shape 7740"/>
          <p:cNvSpPr/>
          <p:nvPr/>
        </p:nvSpPr>
        <p:spPr>
          <a:xfrm>
            <a:off x="6444578" y="3641823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1" name="Shape 7741"/>
          <p:cNvSpPr/>
          <p:nvPr/>
        </p:nvSpPr>
        <p:spPr>
          <a:xfrm>
            <a:off x="6276242" y="3816137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2" name="Shape 7742"/>
          <p:cNvSpPr/>
          <p:nvPr/>
        </p:nvSpPr>
        <p:spPr>
          <a:xfrm>
            <a:off x="6294377" y="3699929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3" name="Shape 7743"/>
          <p:cNvSpPr/>
          <p:nvPr/>
        </p:nvSpPr>
        <p:spPr>
          <a:xfrm>
            <a:off x="7596815" y="3749838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4" name="Shape 7744"/>
          <p:cNvSpPr/>
          <p:nvPr/>
        </p:nvSpPr>
        <p:spPr>
          <a:xfrm>
            <a:off x="7614951" y="3633630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5" name="Shape 7745"/>
          <p:cNvSpPr/>
          <p:nvPr/>
        </p:nvSpPr>
        <p:spPr>
          <a:xfrm>
            <a:off x="7858342" y="3661226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6" name="Shape 7746"/>
          <p:cNvSpPr/>
          <p:nvPr/>
        </p:nvSpPr>
        <p:spPr>
          <a:xfrm>
            <a:off x="4259012" y="5031960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7" name="Shape 7747"/>
          <p:cNvSpPr/>
          <p:nvPr/>
        </p:nvSpPr>
        <p:spPr>
          <a:xfrm>
            <a:off x="4277147" y="4915751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8" name="Shape 7748"/>
          <p:cNvSpPr/>
          <p:nvPr/>
        </p:nvSpPr>
        <p:spPr>
          <a:xfrm>
            <a:off x="7876478" y="3545017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9" name="Shape 7749"/>
          <p:cNvSpPr/>
          <p:nvPr/>
        </p:nvSpPr>
        <p:spPr>
          <a:xfrm>
            <a:off x="4192892" y="5084335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50" name="Shape 7750"/>
          <p:cNvSpPr/>
          <p:nvPr/>
        </p:nvSpPr>
        <p:spPr>
          <a:xfrm>
            <a:off x="4211028" y="4968126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51" name="Shape 7751"/>
          <p:cNvSpPr/>
          <p:nvPr/>
        </p:nvSpPr>
        <p:spPr>
          <a:xfrm>
            <a:off x="4404891" y="5142441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52" name="Shape 7752"/>
          <p:cNvSpPr/>
          <p:nvPr/>
        </p:nvSpPr>
        <p:spPr>
          <a:xfrm>
            <a:off x="4423026" y="5026232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53" name="Shape 7753"/>
          <p:cNvSpPr/>
          <p:nvPr/>
        </p:nvSpPr>
        <p:spPr>
          <a:xfrm>
            <a:off x="4323515" y="5227833"/>
            <a:ext cx="130499" cy="1991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54" name="Shape 7754"/>
          <p:cNvSpPr/>
          <p:nvPr/>
        </p:nvSpPr>
        <p:spPr>
          <a:xfrm>
            <a:off x="4341650" y="5111624"/>
            <a:ext cx="94199" cy="94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55" name="Shape 77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1">
            <a:off x="3722674" y="5537415"/>
            <a:ext cx="1374379" cy="1745457"/>
          </a:xfrm>
          <a:prstGeom prst="rect">
            <a:avLst/>
          </a:prstGeom>
          <a:noFill/>
          <a:ln>
            <a:noFill/>
          </a:ln>
        </p:spPr>
      </p:pic>
      <p:sp>
        <p:nvSpPr>
          <p:cNvPr id="7756" name="Shape 7756"/>
          <p:cNvSpPr/>
          <p:nvPr/>
        </p:nvSpPr>
        <p:spPr>
          <a:xfrm>
            <a:off x="4128554" y="5596579"/>
            <a:ext cx="530699" cy="50069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57" name="Shape 77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91332" y="5599802"/>
            <a:ext cx="530730" cy="530731"/>
          </a:xfrm>
          <a:prstGeom prst="rect">
            <a:avLst/>
          </a:prstGeom>
          <a:noFill/>
          <a:ln>
            <a:noFill/>
          </a:ln>
        </p:spPr>
      </p:pic>
      <p:sp>
        <p:nvSpPr>
          <p:cNvPr id="7758" name="Shape 7758"/>
          <p:cNvSpPr txBox="1"/>
          <p:nvPr/>
        </p:nvSpPr>
        <p:spPr>
          <a:xfrm>
            <a:off x="6877961" y="3805925"/>
            <a:ext cx="530699" cy="219600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HotCat</a:t>
            </a:r>
          </a:p>
        </p:txBody>
      </p:sp>
      <p:sp>
        <p:nvSpPr>
          <p:cNvPr id="7759" name="Shape 7759"/>
          <p:cNvSpPr/>
          <p:nvPr/>
        </p:nvSpPr>
        <p:spPr>
          <a:xfrm>
            <a:off x="4932199" y="4969628"/>
            <a:ext cx="144000" cy="21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60" name="Shape 7760"/>
          <p:cNvSpPr/>
          <p:nvPr/>
        </p:nvSpPr>
        <p:spPr>
          <a:xfrm>
            <a:off x="4952206" y="4841429"/>
            <a:ext cx="104099" cy="1040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61" name="Shape 7761"/>
          <p:cNvSpPr/>
          <p:nvPr/>
        </p:nvSpPr>
        <p:spPr>
          <a:xfrm>
            <a:off x="5090365" y="4931021"/>
            <a:ext cx="144000" cy="21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62" name="Shape 7762"/>
          <p:cNvSpPr/>
          <p:nvPr/>
        </p:nvSpPr>
        <p:spPr>
          <a:xfrm>
            <a:off x="5110372" y="4802823"/>
            <a:ext cx="104099" cy="1040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63" name="Shape 77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52052" y="2924834"/>
            <a:ext cx="348775" cy="40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4" name="Shape 77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3888" y="4149880"/>
            <a:ext cx="348799" cy="400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5" name="Shape 7765"/>
          <p:cNvCxnSpPr>
            <a:endCxn id="7763" idx="1"/>
          </p:cNvCxnSpPr>
          <p:nvPr/>
        </p:nvCxnSpPr>
        <p:spPr>
          <a:xfrm flipH="1" rot="10800000">
            <a:off x="4906852" y="3125077"/>
            <a:ext cx="2545200" cy="4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66" name="Shape 7766"/>
          <p:cNvCxnSpPr>
            <a:endCxn id="7767" idx="1"/>
          </p:cNvCxnSpPr>
          <p:nvPr/>
        </p:nvCxnSpPr>
        <p:spPr>
          <a:xfrm>
            <a:off x="4858401" y="3308853"/>
            <a:ext cx="2719800" cy="438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68" name="Shape 7768"/>
          <p:cNvCxnSpPr/>
          <p:nvPr/>
        </p:nvCxnSpPr>
        <p:spPr>
          <a:xfrm>
            <a:off x="4559900" y="3534925"/>
            <a:ext cx="145199" cy="4034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7769" name="Shape 77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39975" y="3555473"/>
            <a:ext cx="348775" cy="40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73" name="Shape 7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4" name="Shape 7774"/>
          <p:cNvSpPr txBox="1"/>
          <p:nvPr/>
        </p:nvSpPr>
        <p:spPr>
          <a:xfrm>
            <a:off x="7317235" y="5532917"/>
            <a:ext cx="492000" cy="114599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>
                <a:solidFill>
                  <a:srgbClr val="FFFFFF"/>
                </a:solidFill>
              </a:rPr>
              <a:t>User:ClueBot NG</a:t>
            </a:r>
          </a:p>
        </p:txBody>
      </p:sp>
      <p:sp>
        <p:nvSpPr>
          <p:cNvPr id="7775" name="Shape 7775"/>
          <p:cNvSpPr/>
          <p:nvPr/>
        </p:nvSpPr>
        <p:spPr>
          <a:xfrm>
            <a:off x="5458669" y="5469951"/>
            <a:ext cx="144000" cy="21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76" name="Shape 7776"/>
          <p:cNvSpPr/>
          <p:nvPr/>
        </p:nvSpPr>
        <p:spPr>
          <a:xfrm>
            <a:off x="4128554" y="5596579"/>
            <a:ext cx="530699" cy="50069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77" name="Shape 77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332" y="5599802"/>
            <a:ext cx="530730" cy="530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8" name="Shape 7778"/>
          <p:cNvPicPr preferRelativeResize="0"/>
          <p:nvPr/>
        </p:nvPicPr>
        <p:blipFill rotWithShape="1">
          <a:blip r:embed="rId4">
            <a:alphaModFix/>
          </a:blip>
          <a:srcRect b="41344" l="31603" r="35755" t="29354"/>
          <a:stretch/>
        </p:blipFill>
        <p:spPr>
          <a:xfrm>
            <a:off x="4051675" y="2635700"/>
            <a:ext cx="4272223" cy="216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9" name="Shape 77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317" y="71194"/>
            <a:ext cx="3515075" cy="2334216"/>
          </a:xfrm>
          <a:prstGeom prst="rect">
            <a:avLst/>
          </a:prstGeom>
          <a:noFill/>
          <a:ln>
            <a:noFill/>
          </a:ln>
        </p:spPr>
      </p:pic>
      <p:sp>
        <p:nvSpPr>
          <p:cNvPr id="7780" name="Shape 7780"/>
          <p:cNvSpPr txBox="1"/>
          <p:nvPr/>
        </p:nvSpPr>
        <p:spPr>
          <a:xfrm>
            <a:off x="165325" y="2060630"/>
            <a:ext cx="3515100" cy="344700"/>
          </a:xfrm>
          <a:prstGeom prst="rect">
            <a:avLst/>
          </a:prstGeom>
          <a:solidFill>
            <a:srgbClr val="000000">
              <a:alpha val="403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6"/>
              </a:rPr>
              <a:t>https://commons.wikimedia.org/wiki/File:Flickr_-_Official_U.S._Navy_Imagery_-_Sailor%27s_daughter_operates_a_fire_hose_with_crew_member_assistance..jpg</a:t>
            </a:r>
          </a:p>
        </p:txBody>
      </p:sp>
      <p:sp>
        <p:nvSpPr>
          <p:cNvPr id="7781" name="Shape 7781"/>
          <p:cNvSpPr/>
          <p:nvPr/>
        </p:nvSpPr>
        <p:spPr>
          <a:xfrm>
            <a:off x="4793775" y="1245350"/>
            <a:ext cx="1339200" cy="998000"/>
          </a:xfrm>
          <a:custGeom>
            <a:pathLst>
              <a:path extrusionOk="0" h="39920" w="53568">
                <a:moveTo>
                  <a:pt x="0" y="0"/>
                </a:moveTo>
                <a:cubicBezTo>
                  <a:pt x="6767" y="3127"/>
                  <a:pt x="31674" y="12112"/>
                  <a:pt x="40602" y="18766"/>
                </a:cubicBezTo>
                <a:cubicBezTo>
                  <a:pt x="49530" y="25419"/>
                  <a:pt x="51407" y="36394"/>
                  <a:pt x="53568" y="3992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7782" name="Shape 7782"/>
          <p:cNvSpPr/>
          <p:nvPr/>
        </p:nvSpPr>
        <p:spPr>
          <a:xfrm>
            <a:off x="4486700" y="604875"/>
            <a:ext cx="2272975" cy="662350"/>
          </a:xfrm>
          <a:custGeom>
            <a:pathLst>
              <a:path extrusionOk="0" h="26494" w="90919">
                <a:moveTo>
                  <a:pt x="0" y="25619"/>
                </a:moveTo>
                <a:cubicBezTo>
                  <a:pt x="5827" y="25386"/>
                  <a:pt x="19809" y="28493"/>
                  <a:pt x="34963" y="24224"/>
                </a:cubicBezTo>
                <a:cubicBezTo>
                  <a:pt x="50116" y="19954"/>
                  <a:pt x="81593" y="4037"/>
                  <a:pt x="9091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7783" name="Shape 7783"/>
          <p:cNvSpPr/>
          <p:nvPr/>
        </p:nvSpPr>
        <p:spPr>
          <a:xfrm>
            <a:off x="4469650" y="1006525"/>
            <a:ext cx="622799" cy="5117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HostBot</a:t>
            </a:r>
          </a:p>
        </p:txBody>
      </p:sp>
      <p:sp>
        <p:nvSpPr>
          <p:cNvPr id="7784" name="Shape 7784"/>
          <p:cNvSpPr txBox="1"/>
          <p:nvPr/>
        </p:nvSpPr>
        <p:spPr>
          <a:xfrm>
            <a:off x="6039175" y="16530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good-faith</a:t>
            </a:r>
          </a:p>
        </p:txBody>
      </p:sp>
      <p:sp>
        <p:nvSpPr>
          <p:cNvPr id="7785" name="Shape 7785"/>
          <p:cNvSpPr txBox="1"/>
          <p:nvPr/>
        </p:nvSpPr>
        <p:spPr>
          <a:xfrm>
            <a:off x="6430400" y="6618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vandals</a:t>
            </a:r>
          </a:p>
        </p:txBody>
      </p:sp>
      <p:cxnSp>
        <p:nvCxnSpPr>
          <p:cNvPr id="7786" name="Shape 7786"/>
          <p:cNvCxnSpPr>
            <a:stCxn id="7779" idx="3"/>
            <a:endCxn id="7783" idx="1"/>
          </p:cNvCxnSpPr>
          <p:nvPr/>
        </p:nvCxnSpPr>
        <p:spPr>
          <a:xfrm>
            <a:off x="3680393" y="1238303"/>
            <a:ext cx="789300" cy="24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787" name="Shape 7787"/>
          <p:cNvSpPr txBox="1"/>
          <p:nvPr/>
        </p:nvSpPr>
        <p:spPr>
          <a:xfrm>
            <a:off x="307075" y="2524825"/>
            <a:ext cx="33732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6,000 newcomers per day</a:t>
            </a:r>
          </a:p>
        </p:txBody>
      </p:sp>
    </p:spTree>
  </p:cSld>
  <p:clrMapOvr>
    <a:masterClrMapping/>
  </p:clrMapOvr>
  <p:transition spd="slow">
    <p:cut/>
  </p:transition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91" name="Shape 7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" name="Shape 7792"/>
          <p:cNvSpPr txBox="1"/>
          <p:nvPr/>
        </p:nvSpPr>
        <p:spPr>
          <a:xfrm>
            <a:off x="7317235" y="5532917"/>
            <a:ext cx="492000" cy="114599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700">
                <a:solidFill>
                  <a:srgbClr val="FFFFFF"/>
                </a:solidFill>
              </a:rPr>
              <a:t>User:ClueBot NG</a:t>
            </a:r>
          </a:p>
        </p:txBody>
      </p:sp>
      <p:sp>
        <p:nvSpPr>
          <p:cNvPr id="7793" name="Shape 7793"/>
          <p:cNvSpPr/>
          <p:nvPr/>
        </p:nvSpPr>
        <p:spPr>
          <a:xfrm>
            <a:off x="5458669" y="5469951"/>
            <a:ext cx="144000" cy="21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94" name="Shape 7794"/>
          <p:cNvSpPr/>
          <p:nvPr/>
        </p:nvSpPr>
        <p:spPr>
          <a:xfrm>
            <a:off x="4128554" y="5596579"/>
            <a:ext cx="530699" cy="50069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95" name="Shape 77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332" y="5599802"/>
            <a:ext cx="530730" cy="530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6" name="Shape 7796"/>
          <p:cNvPicPr preferRelativeResize="0"/>
          <p:nvPr/>
        </p:nvPicPr>
        <p:blipFill rotWithShape="1">
          <a:blip r:embed="rId4">
            <a:alphaModFix/>
          </a:blip>
          <a:srcRect b="41344" l="31603" r="35755" t="29354"/>
          <a:stretch/>
        </p:blipFill>
        <p:spPr>
          <a:xfrm>
            <a:off x="4051675" y="2635700"/>
            <a:ext cx="4272223" cy="216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7" name="Shape 77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317" y="71194"/>
            <a:ext cx="3515075" cy="2334216"/>
          </a:xfrm>
          <a:prstGeom prst="rect">
            <a:avLst/>
          </a:prstGeom>
          <a:noFill/>
          <a:ln>
            <a:noFill/>
          </a:ln>
        </p:spPr>
      </p:pic>
      <p:sp>
        <p:nvSpPr>
          <p:cNvPr id="7798" name="Shape 7798"/>
          <p:cNvSpPr txBox="1"/>
          <p:nvPr/>
        </p:nvSpPr>
        <p:spPr>
          <a:xfrm>
            <a:off x="165325" y="2060630"/>
            <a:ext cx="3515100" cy="344700"/>
          </a:xfrm>
          <a:prstGeom prst="rect">
            <a:avLst/>
          </a:prstGeom>
          <a:solidFill>
            <a:srgbClr val="000000">
              <a:alpha val="403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6"/>
              </a:rPr>
              <a:t>https://commons.wikimedia.org/wiki/File:Flickr_-_Official_U.S._Navy_Imagery_-_Sailor%27s_daughter_operates_a_fire_hose_with_crew_member_assistance..jpg</a:t>
            </a:r>
          </a:p>
        </p:txBody>
      </p:sp>
      <p:sp>
        <p:nvSpPr>
          <p:cNvPr id="7799" name="Shape 7799"/>
          <p:cNvSpPr/>
          <p:nvPr/>
        </p:nvSpPr>
        <p:spPr>
          <a:xfrm>
            <a:off x="4793775" y="1245350"/>
            <a:ext cx="1339200" cy="998000"/>
          </a:xfrm>
          <a:custGeom>
            <a:pathLst>
              <a:path extrusionOk="0" h="39920" w="53568">
                <a:moveTo>
                  <a:pt x="0" y="0"/>
                </a:moveTo>
                <a:cubicBezTo>
                  <a:pt x="6767" y="3127"/>
                  <a:pt x="31674" y="12112"/>
                  <a:pt x="40602" y="18766"/>
                </a:cubicBezTo>
                <a:cubicBezTo>
                  <a:pt x="49530" y="25419"/>
                  <a:pt x="51407" y="36394"/>
                  <a:pt x="53568" y="3992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7800" name="Shape 7800"/>
          <p:cNvSpPr/>
          <p:nvPr/>
        </p:nvSpPr>
        <p:spPr>
          <a:xfrm>
            <a:off x="4486700" y="604875"/>
            <a:ext cx="2272975" cy="662350"/>
          </a:xfrm>
          <a:custGeom>
            <a:pathLst>
              <a:path extrusionOk="0" h="26494" w="90919">
                <a:moveTo>
                  <a:pt x="0" y="25619"/>
                </a:moveTo>
                <a:cubicBezTo>
                  <a:pt x="5827" y="25386"/>
                  <a:pt x="19809" y="28493"/>
                  <a:pt x="34963" y="24224"/>
                </a:cubicBezTo>
                <a:cubicBezTo>
                  <a:pt x="50116" y="19954"/>
                  <a:pt x="81593" y="4037"/>
                  <a:pt x="9091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7801" name="Shape 7801"/>
          <p:cNvSpPr/>
          <p:nvPr/>
        </p:nvSpPr>
        <p:spPr>
          <a:xfrm>
            <a:off x="4469650" y="1006525"/>
            <a:ext cx="622799" cy="5117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HostBot</a:t>
            </a:r>
          </a:p>
        </p:txBody>
      </p:sp>
      <p:sp>
        <p:nvSpPr>
          <p:cNvPr id="7802" name="Shape 7802"/>
          <p:cNvSpPr txBox="1"/>
          <p:nvPr/>
        </p:nvSpPr>
        <p:spPr>
          <a:xfrm>
            <a:off x="6039175" y="16530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good-faith</a:t>
            </a:r>
          </a:p>
        </p:txBody>
      </p:sp>
      <p:sp>
        <p:nvSpPr>
          <p:cNvPr id="7803" name="Shape 7803"/>
          <p:cNvSpPr txBox="1"/>
          <p:nvPr/>
        </p:nvSpPr>
        <p:spPr>
          <a:xfrm>
            <a:off x="6430400" y="6618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vandals</a:t>
            </a:r>
          </a:p>
        </p:txBody>
      </p:sp>
      <p:cxnSp>
        <p:nvCxnSpPr>
          <p:cNvPr id="7804" name="Shape 7804"/>
          <p:cNvCxnSpPr>
            <a:stCxn id="7797" idx="3"/>
            <a:endCxn id="7801" idx="1"/>
          </p:cNvCxnSpPr>
          <p:nvPr/>
        </p:nvCxnSpPr>
        <p:spPr>
          <a:xfrm>
            <a:off x="3680393" y="1238303"/>
            <a:ext cx="789300" cy="24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805" name="Shape 7805"/>
          <p:cNvSpPr txBox="1"/>
          <p:nvPr/>
        </p:nvSpPr>
        <p:spPr>
          <a:xfrm>
            <a:off x="307075" y="2524825"/>
            <a:ext cx="33732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6,000 newcomers per day</a:t>
            </a:r>
          </a:p>
        </p:txBody>
      </p:sp>
      <p:pic>
        <p:nvPicPr>
          <p:cNvPr id="7806" name="Shape 78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26550" y="646500"/>
            <a:ext cx="1197781" cy="1566524"/>
          </a:xfrm>
          <a:prstGeom prst="rect">
            <a:avLst/>
          </a:prstGeom>
          <a:noFill/>
          <a:ln>
            <a:noFill/>
          </a:ln>
        </p:spPr>
      </p:pic>
      <p:sp>
        <p:nvSpPr>
          <p:cNvPr id="7807" name="Shape 7807"/>
          <p:cNvSpPr/>
          <p:nvPr/>
        </p:nvSpPr>
        <p:spPr>
          <a:xfrm>
            <a:off x="4295952" y="844830"/>
            <a:ext cx="763200" cy="763200"/>
          </a:xfrm>
          <a:prstGeom prst="rect">
            <a:avLst/>
          </a:prstGeom>
          <a:solidFill>
            <a:srgbClr val="000000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Host Bot</a:t>
            </a:r>
          </a:p>
        </p:txBody>
      </p:sp>
    </p:spTree>
  </p:cSld>
  <p:clrMapOvr>
    <a:masterClrMapping/>
  </p:clrMapOvr>
  <p:transition spd="slow">
    <p:cut/>
  </p:transition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11" name="Shape 7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2" name="Shape 7812"/>
          <p:cNvSpPr txBox="1"/>
          <p:nvPr>
            <p:ph idx="1" type="body"/>
          </p:nvPr>
        </p:nvSpPr>
        <p:spPr>
          <a:xfrm>
            <a:off x="457200" y="217200"/>
            <a:ext cx="8229600" cy="464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/>
              <a:t>Wikipedia as a socio-technical system</a:t>
            </a: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1800"/>
              <a:t>Systems-thinking &amp; Biological metaphors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813" name="Shape 78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384674" y="189074"/>
            <a:ext cx="1022799" cy="1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4" name="Shape 7814"/>
          <p:cNvPicPr preferRelativeResize="0"/>
          <p:nvPr/>
        </p:nvPicPr>
        <p:blipFill rotWithShape="1">
          <a:blip r:embed="rId4">
            <a:alphaModFix/>
          </a:blip>
          <a:srcRect b="4479" l="21710" r="55698" t="68745"/>
          <a:stretch/>
        </p:blipFill>
        <p:spPr>
          <a:xfrm>
            <a:off x="6737805" y="615924"/>
            <a:ext cx="316536" cy="211027"/>
          </a:xfrm>
          <a:prstGeom prst="rect">
            <a:avLst/>
          </a:prstGeom>
          <a:noFill/>
          <a:ln>
            <a:noFill/>
          </a:ln>
        </p:spPr>
      </p:pic>
      <p:sp>
        <p:nvSpPr>
          <p:cNvPr id="7815" name="Shape 7815"/>
          <p:cNvSpPr/>
          <p:nvPr/>
        </p:nvSpPr>
        <p:spPr>
          <a:xfrm>
            <a:off x="6585484" y="906570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16" name="Shape 7816"/>
          <p:cNvSpPr/>
          <p:nvPr/>
        </p:nvSpPr>
        <p:spPr>
          <a:xfrm>
            <a:off x="6570595" y="1001975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17" name="Shape 7817"/>
          <p:cNvSpPr/>
          <p:nvPr/>
        </p:nvSpPr>
        <p:spPr>
          <a:xfrm>
            <a:off x="6399316" y="977192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18" name="Shape 7818"/>
          <p:cNvSpPr/>
          <p:nvPr/>
        </p:nvSpPr>
        <p:spPr>
          <a:xfrm>
            <a:off x="6414205" y="881788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19" name="Shape 7819"/>
          <p:cNvSpPr/>
          <p:nvPr/>
        </p:nvSpPr>
        <p:spPr>
          <a:xfrm>
            <a:off x="6493096" y="999275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0" name="Shape 7820"/>
          <p:cNvSpPr/>
          <p:nvPr/>
        </p:nvSpPr>
        <p:spPr>
          <a:xfrm>
            <a:off x="7114721" y="1036317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1" name="Shape 7821"/>
          <p:cNvSpPr/>
          <p:nvPr/>
        </p:nvSpPr>
        <p:spPr>
          <a:xfrm>
            <a:off x="7128217" y="949836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2" name="Shape 7822"/>
          <p:cNvSpPr/>
          <p:nvPr/>
        </p:nvSpPr>
        <p:spPr>
          <a:xfrm>
            <a:off x="7272509" y="940579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3" name="Shape 7823"/>
          <p:cNvSpPr/>
          <p:nvPr/>
        </p:nvSpPr>
        <p:spPr>
          <a:xfrm>
            <a:off x="7259013" y="1027060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4" name="Shape 7824"/>
          <p:cNvSpPr/>
          <p:nvPr/>
        </p:nvSpPr>
        <p:spPr>
          <a:xfrm>
            <a:off x="6478207" y="1094679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5" name="Shape 7825"/>
          <p:cNvSpPr/>
          <p:nvPr/>
        </p:nvSpPr>
        <p:spPr>
          <a:xfrm rot="1091893">
            <a:off x="8222373" y="257151"/>
            <a:ext cx="449485" cy="120940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826" name="Shape 7826"/>
          <p:cNvSpPr/>
          <p:nvPr/>
        </p:nvSpPr>
        <p:spPr>
          <a:xfrm rot="2901988">
            <a:off x="8391951" y="1306061"/>
            <a:ext cx="3612" cy="272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7" name="Shape 7827"/>
          <p:cNvSpPr/>
          <p:nvPr/>
        </p:nvSpPr>
        <p:spPr>
          <a:xfrm rot="2700000">
            <a:off x="8378107" y="1321990"/>
            <a:ext cx="2969" cy="1978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8" name="Shape 7828"/>
          <p:cNvSpPr/>
          <p:nvPr/>
        </p:nvSpPr>
        <p:spPr>
          <a:xfrm flipH="1" rot="-7894471">
            <a:off x="8229967" y="132980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829" name="Shape 7829"/>
          <p:cNvSpPr/>
          <p:nvPr/>
        </p:nvSpPr>
        <p:spPr>
          <a:xfrm flipH="1" rot="-5633665">
            <a:off x="8206683" y="1274985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830" name="Shape 7830"/>
          <p:cNvSpPr/>
          <p:nvPr/>
        </p:nvSpPr>
        <p:spPr>
          <a:xfrm flipH="1" rot="10544401">
            <a:off x="8264860" y="1355225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831" name="Shape 7831"/>
          <p:cNvSpPr/>
          <p:nvPr/>
        </p:nvSpPr>
        <p:spPr>
          <a:xfrm flipH="1" rot="7866768">
            <a:off x="8327806" y="1337155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832" name="Shape 7832"/>
          <p:cNvSpPr/>
          <p:nvPr/>
        </p:nvSpPr>
        <p:spPr>
          <a:xfrm rot="1091893">
            <a:off x="8478984" y="1083876"/>
            <a:ext cx="82901" cy="14026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833" name="Shape 7833"/>
          <p:cNvSpPr/>
          <p:nvPr/>
        </p:nvSpPr>
        <p:spPr>
          <a:xfrm rot="1091893">
            <a:off x="8453863" y="924389"/>
            <a:ext cx="92113" cy="122424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834" name="Shape 7834"/>
          <p:cNvSpPr/>
          <p:nvPr/>
        </p:nvSpPr>
        <p:spPr>
          <a:xfrm rot="1091713">
            <a:off x="8325816" y="1084577"/>
            <a:ext cx="113368" cy="107961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835" name="Shape 7835"/>
          <p:cNvCxnSpPr/>
          <p:nvPr/>
        </p:nvCxnSpPr>
        <p:spPr>
          <a:xfrm flipH="1" rot="-9693903">
            <a:off x="8584609" y="784878"/>
            <a:ext cx="2846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36" name="Shape 7836"/>
          <p:cNvCxnSpPr/>
          <p:nvPr/>
        </p:nvCxnSpPr>
        <p:spPr>
          <a:xfrm flipH="1" rot="-9693903">
            <a:off x="8600711" y="771900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37" name="Shape 7837"/>
          <p:cNvCxnSpPr/>
          <p:nvPr/>
        </p:nvCxnSpPr>
        <p:spPr>
          <a:xfrm flipH="1" rot="-9717395">
            <a:off x="8617946" y="731738"/>
            <a:ext cx="4164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38" name="Shape 7838"/>
          <p:cNvCxnSpPr/>
          <p:nvPr/>
        </p:nvCxnSpPr>
        <p:spPr>
          <a:xfrm flipH="1" rot="-9693903">
            <a:off x="8644793" y="698581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39" name="Shape 7839"/>
          <p:cNvCxnSpPr/>
          <p:nvPr/>
        </p:nvCxnSpPr>
        <p:spPr>
          <a:xfrm flipH="1" rot="-9715434">
            <a:off x="8668181" y="635302"/>
            <a:ext cx="45442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0" name="Shape 7840"/>
          <p:cNvCxnSpPr/>
          <p:nvPr/>
        </p:nvCxnSpPr>
        <p:spPr>
          <a:xfrm flipH="1" rot="-9693903">
            <a:off x="8704809" y="593600"/>
            <a:ext cx="11384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1" name="Shape 7841"/>
          <p:cNvCxnSpPr/>
          <p:nvPr/>
        </p:nvCxnSpPr>
        <p:spPr>
          <a:xfrm rot="1106097">
            <a:off x="8561026" y="826700"/>
            <a:ext cx="28460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2" name="Shape 7842"/>
          <p:cNvCxnSpPr/>
          <p:nvPr/>
        </p:nvCxnSpPr>
        <p:spPr>
          <a:xfrm flipH="1" rot="-9719750">
            <a:off x="8539653" y="855088"/>
            <a:ext cx="3785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3" name="Shape 7843"/>
          <p:cNvCxnSpPr/>
          <p:nvPr/>
        </p:nvCxnSpPr>
        <p:spPr>
          <a:xfrm flipH="1" rot="-9693903">
            <a:off x="8521335" y="873616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4" name="Shape 7844"/>
          <p:cNvCxnSpPr/>
          <p:nvPr/>
        </p:nvCxnSpPr>
        <p:spPr>
          <a:xfrm rot="1106097">
            <a:off x="8499455" y="904993"/>
            <a:ext cx="2087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5" name="Shape 7845"/>
          <p:cNvCxnSpPr/>
          <p:nvPr/>
        </p:nvCxnSpPr>
        <p:spPr>
          <a:xfrm rot="1106097">
            <a:off x="8481621" y="932913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6" name="Shape 7846"/>
          <p:cNvCxnSpPr/>
          <p:nvPr/>
        </p:nvCxnSpPr>
        <p:spPr>
          <a:xfrm flipH="1" rot="-9693903">
            <a:off x="8455569" y="964771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7" name="Shape 7847"/>
          <p:cNvCxnSpPr/>
          <p:nvPr/>
        </p:nvCxnSpPr>
        <p:spPr>
          <a:xfrm rot="1106097">
            <a:off x="8474835" y="935891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8" name="Shape 7848"/>
          <p:cNvCxnSpPr/>
          <p:nvPr/>
        </p:nvCxnSpPr>
        <p:spPr>
          <a:xfrm flipH="1" rot="-9693903">
            <a:off x="8437792" y="994853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9" name="Shape 7849"/>
          <p:cNvCxnSpPr/>
          <p:nvPr/>
        </p:nvCxnSpPr>
        <p:spPr>
          <a:xfrm rot="-9693903">
            <a:off x="8491582" y="954109"/>
            <a:ext cx="26563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0" name="Shape 7850"/>
          <p:cNvCxnSpPr/>
          <p:nvPr/>
        </p:nvCxnSpPr>
        <p:spPr>
          <a:xfrm rot="-9693903">
            <a:off x="8501251" y="938879"/>
            <a:ext cx="2846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1" name="Shape 7851"/>
          <p:cNvCxnSpPr/>
          <p:nvPr/>
        </p:nvCxnSpPr>
        <p:spPr>
          <a:xfrm rot="-9693903">
            <a:off x="8526988" y="913283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2" name="Shape 7852"/>
          <p:cNvCxnSpPr/>
          <p:nvPr/>
        </p:nvCxnSpPr>
        <p:spPr>
          <a:xfrm rot="-9710838">
            <a:off x="8543058" y="897459"/>
            <a:ext cx="1925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3" name="Shape 7853"/>
          <p:cNvCxnSpPr/>
          <p:nvPr/>
        </p:nvCxnSpPr>
        <p:spPr>
          <a:xfrm rot="-9693903">
            <a:off x="8542480" y="874540"/>
            <a:ext cx="26563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4" name="Shape 7854"/>
          <p:cNvCxnSpPr/>
          <p:nvPr/>
        </p:nvCxnSpPr>
        <p:spPr>
          <a:xfrm rot="-9710838">
            <a:off x="8490232" y="1004756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5" name="Shape 7855"/>
          <p:cNvCxnSpPr/>
          <p:nvPr/>
        </p:nvCxnSpPr>
        <p:spPr>
          <a:xfrm rot="-9693903">
            <a:off x="8527355" y="964500"/>
            <a:ext cx="9486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6" name="Shape 7856"/>
          <p:cNvCxnSpPr/>
          <p:nvPr/>
        </p:nvCxnSpPr>
        <p:spPr>
          <a:xfrm rot="-9693903">
            <a:off x="8536482" y="939704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7" name="Shape 7857"/>
          <p:cNvCxnSpPr/>
          <p:nvPr/>
        </p:nvCxnSpPr>
        <p:spPr>
          <a:xfrm rot="-9693903">
            <a:off x="8555660" y="92373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8" name="Shape 7858"/>
          <p:cNvCxnSpPr/>
          <p:nvPr/>
        </p:nvCxnSpPr>
        <p:spPr>
          <a:xfrm rot="-9693903">
            <a:off x="8566734" y="910941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9" name="Shape 7859"/>
          <p:cNvCxnSpPr/>
          <p:nvPr/>
        </p:nvCxnSpPr>
        <p:spPr>
          <a:xfrm rot="-9693903">
            <a:off x="8567456" y="877590"/>
            <a:ext cx="948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0" name="Shape 7860"/>
          <p:cNvCxnSpPr/>
          <p:nvPr/>
        </p:nvCxnSpPr>
        <p:spPr>
          <a:xfrm rot="-9693903">
            <a:off x="8510486" y="929984"/>
            <a:ext cx="1707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1" name="Shape 7861"/>
          <p:cNvCxnSpPr/>
          <p:nvPr/>
        </p:nvCxnSpPr>
        <p:spPr>
          <a:xfrm rot="-9693903">
            <a:off x="8517230" y="896514"/>
            <a:ext cx="30357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2" name="Shape 7862"/>
          <p:cNvCxnSpPr/>
          <p:nvPr/>
        </p:nvCxnSpPr>
        <p:spPr>
          <a:xfrm rot="-9693903">
            <a:off x="8537671" y="888741"/>
            <a:ext cx="1517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3" name="Shape 7863"/>
          <p:cNvCxnSpPr/>
          <p:nvPr/>
        </p:nvCxnSpPr>
        <p:spPr>
          <a:xfrm rot="-9693903">
            <a:off x="8490450" y="986885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4" name="Shape 7864"/>
          <p:cNvCxnSpPr/>
          <p:nvPr/>
        </p:nvCxnSpPr>
        <p:spPr>
          <a:xfrm rot="-9693903">
            <a:off x="8482748" y="1010311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5" name="Shape 7865"/>
          <p:cNvCxnSpPr/>
          <p:nvPr/>
        </p:nvCxnSpPr>
        <p:spPr>
          <a:xfrm rot="-9693903">
            <a:off x="8510638" y="978873"/>
            <a:ext cx="20871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6" name="Shape 7866"/>
          <p:cNvCxnSpPr/>
          <p:nvPr/>
        </p:nvCxnSpPr>
        <p:spPr>
          <a:xfrm>
            <a:off x="8527519" y="958926"/>
            <a:ext cx="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7" name="Shape 7867"/>
          <p:cNvCxnSpPr/>
          <p:nvPr/>
        </p:nvCxnSpPr>
        <p:spPr>
          <a:xfrm rot="-9693903">
            <a:off x="8505821" y="950714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8" name="Shape 7868"/>
          <p:cNvCxnSpPr/>
          <p:nvPr/>
        </p:nvCxnSpPr>
        <p:spPr>
          <a:xfrm flipH="1" rot="-9693903">
            <a:off x="8466099" y="974989"/>
            <a:ext cx="1328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9" name="Shape 7869"/>
          <p:cNvCxnSpPr/>
          <p:nvPr/>
        </p:nvCxnSpPr>
        <p:spPr>
          <a:xfrm flipH="1" rot="-9693903">
            <a:off x="8475069" y="952993"/>
            <a:ext cx="20871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0" name="Shape 7870"/>
          <p:cNvCxnSpPr/>
          <p:nvPr/>
        </p:nvCxnSpPr>
        <p:spPr>
          <a:xfrm flipH="1" rot="-9693903">
            <a:off x="8496369" y="931355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1" name="Shape 7871"/>
          <p:cNvCxnSpPr/>
          <p:nvPr/>
        </p:nvCxnSpPr>
        <p:spPr>
          <a:xfrm flipH="1" rot="-9693903">
            <a:off x="8513240" y="908048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2" name="Shape 7872"/>
          <p:cNvCxnSpPr/>
          <p:nvPr/>
        </p:nvCxnSpPr>
        <p:spPr>
          <a:xfrm flipH="1" rot="-9693903">
            <a:off x="8530928" y="875435"/>
            <a:ext cx="1897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3" name="Shape 7873"/>
          <p:cNvCxnSpPr/>
          <p:nvPr/>
        </p:nvCxnSpPr>
        <p:spPr>
          <a:xfrm flipH="1" rot="-9693903">
            <a:off x="8600820" y="872655"/>
            <a:ext cx="758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4" name="Shape 7874"/>
          <p:cNvCxnSpPr/>
          <p:nvPr/>
        </p:nvCxnSpPr>
        <p:spPr>
          <a:xfrm flipH="1" rot="-9693903">
            <a:off x="8608139" y="910660"/>
            <a:ext cx="18973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5" name="Shape 7875"/>
          <p:cNvCxnSpPr/>
          <p:nvPr/>
        </p:nvCxnSpPr>
        <p:spPr>
          <a:xfrm flipH="1" rot="-9693903">
            <a:off x="8606285" y="949157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6" name="Shape 7876"/>
          <p:cNvCxnSpPr/>
          <p:nvPr/>
        </p:nvCxnSpPr>
        <p:spPr>
          <a:xfrm rot="1106097">
            <a:off x="8607455" y="982541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7" name="Shape 7877"/>
          <p:cNvCxnSpPr/>
          <p:nvPr/>
        </p:nvCxnSpPr>
        <p:spPr>
          <a:xfrm flipH="1" rot="-9693903">
            <a:off x="8595811" y="100683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8" name="Shape 7878"/>
          <p:cNvCxnSpPr/>
          <p:nvPr/>
        </p:nvCxnSpPr>
        <p:spPr>
          <a:xfrm rot="1106097">
            <a:off x="8579197" y="1053498"/>
            <a:ext cx="3415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9" name="Shape 7879"/>
          <p:cNvCxnSpPr/>
          <p:nvPr/>
        </p:nvCxnSpPr>
        <p:spPr>
          <a:xfrm flipH="1" rot="-9693903">
            <a:off x="8572193" y="1081494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0" name="Shape 7880"/>
          <p:cNvCxnSpPr/>
          <p:nvPr/>
        </p:nvCxnSpPr>
        <p:spPr>
          <a:xfrm flipH="1" rot="-9693903">
            <a:off x="8570924" y="1118191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1" name="Shape 7881"/>
          <p:cNvCxnSpPr/>
          <p:nvPr/>
        </p:nvCxnSpPr>
        <p:spPr>
          <a:xfrm rot="1106097">
            <a:off x="8555795" y="1209521"/>
            <a:ext cx="4743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2" name="Shape 7882"/>
          <p:cNvCxnSpPr/>
          <p:nvPr/>
        </p:nvCxnSpPr>
        <p:spPr>
          <a:xfrm rot="1106097">
            <a:off x="8554430" y="1243070"/>
            <a:ext cx="47434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3" name="Shape 7883"/>
          <p:cNvCxnSpPr/>
          <p:nvPr/>
        </p:nvCxnSpPr>
        <p:spPr>
          <a:xfrm rot="1106097">
            <a:off x="8535582" y="1279749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4" name="Shape 7884"/>
          <p:cNvCxnSpPr/>
          <p:nvPr/>
        </p:nvCxnSpPr>
        <p:spPr>
          <a:xfrm rot="1106097">
            <a:off x="8522706" y="1308248"/>
            <a:ext cx="4363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5" name="Shape 7885"/>
          <p:cNvCxnSpPr/>
          <p:nvPr/>
        </p:nvCxnSpPr>
        <p:spPr>
          <a:xfrm rot="1106097">
            <a:off x="8499518" y="1335938"/>
            <a:ext cx="3984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6" name="Shape 7886"/>
          <p:cNvCxnSpPr/>
          <p:nvPr/>
        </p:nvCxnSpPr>
        <p:spPr>
          <a:xfrm rot="1106097">
            <a:off x="8481243" y="1364712"/>
            <a:ext cx="3225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7" name="Shape 7887"/>
          <p:cNvCxnSpPr/>
          <p:nvPr/>
        </p:nvCxnSpPr>
        <p:spPr>
          <a:xfrm rot="1081483">
            <a:off x="8439768" y="1382423"/>
            <a:ext cx="3975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8" name="Shape 7888"/>
          <p:cNvCxnSpPr/>
          <p:nvPr/>
        </p:nvCxnSpPr>
        <p:spPr>
          <a:xfrm rot="1106097">
            <a:off x="8412644" y="1410881"/>
            <a:ext cx="47434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9" name="Shape 7889"/>
          <p:cNvCxnSpPr/>
          <p:nvPr/>
        </p:nvCxnSpPr>
        <p:spPr>
          <a:xfrm rot="1106097">
            <a:off x="8397745" y="1435845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0" name="Shape 7890"/>
          <p:cNvCxnSpPr/>
          <p:nvPr/>
        </p:nvCxnSpPr>
        <p:spPr>
          <a:xfrm rot="1106097">
            <a:off x="8362042" y="1457136"/>
            <a:ext cx="2846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1" name="Shape 7891"/>
          <p:cNvCxnSpPr/>
          <p:nvPr/>
        </p:nvCxnSpPr>
        <p:spPr>
          <a:xfrm>
            <a:off x="8335796" y="1457946"/>
            <a:ext cx="0" cy="4363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2" name="Shape 7892"/>
          <p:cNvCxnSpPr/>
          <p:nvPr/>
        </p:nvCxnSpPr>
        <p:spPr>
          <a:xfrm flipH="1" rot="1106097">
            <a:off x="8301033" y="1439309"/>
            <a:ext cx="7589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3" name="Shape 7893"/>
          <p:cNvCxnSpPr/>
          <p:nvPr/>
        </p:nvCxnSpPr>
        <p:spPr>
          <a:xfrm flipH="1" rot="1106097">
            <a:off x="8267089" y="1428099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4" name="Shape 7894"/>
          <p:cNvCxnSpPr/>
          <p:nvPr/>
        </p:nvCxnSpPr>
        <p:spPr>
          <a:xfrm flipH="1" rot="1106097">
            <a:off x="8225555" y="1398476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5" name="Shape 7895"/>
          <p:cNvCxnSpPr/>
          <p:nvPr/>
        </p:nvCxnSpPr>
        <p:spPr>
          <a:xfrm flipH="1" rot="1106097">
            <a:off x="8192388" y="1364056"/>
            <a:ext cx="3415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6" name="Shape 7896"/>
          <p:cNvCxnSpPr/>
          <p:nvPr/>
        </p:nvCxnSpPr>
        <p:spPr>
          <a:xfrm flipH="1" rot="1089162">
            <a:off x="8200798" y="1348439"/>
            <a:ext cx="19258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7" name="Shape 7897"/>
          <p:cNvCxnSpPr/>
          <p:nvPr/>
        </p:nvCxnSpPr>
        <p:spPr>
          <a:xfrm flipH="1" rot="1086226">
            <a:off x="8163635" y="1314820"/>
            <a:ext cx="49237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8" name="Shape 7898"/>
          <p:cNvCxnSpPr/>
          <p:nvPr/>
        </p:nvCxnSpPr>
        <p:spPr>
          <a:xfrm flipH="1" rot="1088285">
            <a:off x="8152050" y="1230310"/>
            <a:ext cx="54929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9" name="Shape 7899"/>
          <p:cNvCxnSpPr/>
          <p:nvPr/>
        </p:nvCxnSpPr>
        <p:spPr>
          <a:xfrm flipH="1" rot="1080250">
            <a:off x="8183568" y="1277590"/>
            <a:ext cx="3785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0" name="Shape 7900"/>
          <p:cNvCxnSpPr/>
          <p:nvPr/>
        </p:nvCxnSpPr>
        <p:spPr>
          <a:xfrm flipH="1" rot="1093189">
            <a:off x="8135191" y="1196298"/>
            <a:ext cx="75800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1" name="Shape 7901"/>
          <p:cNvCxnSpPr/>
          <p:nvPr/>
        </p:nvCxnSpPr>
        <p:spPr>
          <a:xfrm flipH="1" rot="1106097">
            <a:off x="8187422" y="1184449"/>
            <a:ext cx="2276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2" name="Shape 7902"/>
          <p:cNvCxnSpPr/>
          <p:nvPr/>
        </p:nvCxnSpPr>
        <p:spPr>
          <a:xfrm flipH="1" rot="1106097">
            <a:off x="8181705" y="1145749"/>
            <a:ext cx="17076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3" name="Shape 7903"/>
          <p:cNvCxnSpPr/>
          <p:nvPr/>
        </p:nvCxnSpPr>
        <p:spPr>
          <a:xfrm flipH="1" rot="1091753">
            <a:off x="8147280" y="1099441"/>
            <a:ext cx="6821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4" name="Shape 7904"/>
          <p:cNvCxnSpPr/>
          <p:nvPr/>
        </p:nvCxnSpPr>
        <p:spPr>
          <a:xfrm flipH="1" rot="1106097">
            <a:off x="8167107" y="1066345"/>
            <a:ext cx="3604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5" name="Shape 7905"/>
          <p:cNvCxnSpPr/>
          <p:nvPr/>
        </p:nvCxnSpPr>
        <p:spPr>
          <a:xfrm flipH="1" rot="1086226">
            <a:off x="8165478" y="1032052"/>
            <a:ext cx="4923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6" name="Shape 7906"/>
          <p:cNvCxnSpPr/>
          <p:nvPr/>
        </p:nvCxnSpPr>
        <p:spPr>
          <a:xfrm flipH="1" rot="1106097">
            <a:off x="8172990" y="984770"/>
            <a:ext cx="51228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7" name="Shape 7907"/>
          <p:cNvCxnSpPr/>
          <p:nvPr/>
        </p:nvCxnSpPr>
        <p:spPr>
          <a:xfrm flipH="1" rot="1093189">
            <a:off x="8140381" y="926061"/>
            <a:ext cx="7580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8" name="Shape 7908"/>
          <p:cNvCxnSpPr/>
          <p:nvPr/>
        </p:nvCxnSpPr>
        <p:spPr>
          <a:xfrm flipH="1" rot="1081629">
            <a:off x="8164808" y="890608"/>
            <a:ext cx="5331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9" name="Shape 7909"/>
          <p:cNvCxnSpPr/>
          <p:nvPr/>
        </p:nvCxnSpPr>
        <p:spPr>
          <a:xfrm flipH="1" rot="1081629">
            <a:off x="8172723" y="845433"/>
            <a:ext cx="5331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0" name="Shape 7910"/>
          <p:cNvCxnSpPr/>
          <p:nvPr/>
        </p:nvCxnSpPr>
        <p:spPr>
          <a:xfrm rot="-9719750">
            <a:off x="8205991" y="821308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1" name="Shape 7911"/>
          <p:cNvCxnSpPr/>
          <p:nvPr/>
        </p:nvCxnSpPr>
        <p:spPr>
          <a:xfrm rot="-9693903">
            <a:off x="8237131" y="790848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2" name="Shape 7912"/>
          <p:cNvCxnSpPr/>
          <p:nvPr/>
        </p:nvCxnSpPr>
        <p:spPr>
          <a:xfrm rot="-9693903">
            <a:off x="8219385" y="783274"/>
            <a:ext cx="2276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3" name="Shape 7913"/>
          <p:cNvCxnSpPr/>
          <p:nvPr/>
        </p:nvCxnSpPr>
        <p:spPr>
          <a:xfrm rot="-9710564">
            <a:off x="8206929" y="731342"/>
            <a:ext cx="5872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4" name="Shape 7914"/>
          <p:cNvCxnSpPr/>
          <p:nvPr/>
        </p:nvCxnSpPr>
        <p:spPr>
          <a:xfrm rot="-9713774">
            <a:off x="8238527" y="704097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5" name="Shape 7915"/>
          <p:cNvCxnSpPr/>
          <p:nvPr/>
        </p:nvCxnSpPr>
        <p:spPr>
          <a:xfrm rot="-9693903">
            <a:off x="8268746" y="665194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6" name="Shape 7916"/>
          <p:cNvCxnSpPr/>
          <p:nvPr/>
        </p:nvCxnSpPr>
        <p:spPr>
          <a:xfrm rot="-9719750">
            <a:off x="8278378" y="625439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7" name="Shape 7917"/>
          <p:cNvCxnSpPr/>
          <p:nvPr/>
        </p:nvCxnSpPr>
        <p:spPr>
          <a:xfrm rot="-9693903">
            <a:off x="8296009" y="580401"/>
            <a:ext cx="32255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8" name="Shape 7918"/>
          <p:cNvCxnSpPr/>
          <p:nvPr/>
        </p:nvCxnSpPr>
        <p:spPr>
          <a:xfrm rot="-9693903">
            <a:off x="8314944" y="537013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9" name="Shape 7919"/>
          <p:cNvCxnSpPr/>
          <p:nvPr/>
        </p:nvCxnSpPr>
        <p:spPr>
          <a:xfrm rot="-9719750">
            <a:off x="8329510" y="498864"/>
            <a:ext cx="37853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0" name="Shape 7920"/>
          <p:cNvCxnSpPr/>
          <p:nvPr/>
        </p:nvCxnSpPr>
        <p:spPr>
          <a:xfrm rot="-9693903">
            <a:off x="8350723" y="449013"/>
            <a:ext cx="32255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1" name="Shape 7921"/>
          <p:cNvCxnSpPr/>
          <p:nvPr/>
        </p:nvCxnSpPr>
        <p:spPr>
          <a:xfrm rot="-9693903">
            <a:off x="8378650" y="435154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2" name="Shape 7922"/>
          <p:cNvCxnSpPr/>
          <p:nvPr/>
        </p:nvCxnSpPr>
        <p:spPr>
          <a:xfrm rot="-9693903">
            <a:off x="8397074" y="407876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3" name="Shape 7923"/>
          <p:cNvCxnSpPr/>
          <p:nvPr/>
        </p:nvCxnSpPr>
        <p:spPr>
          <a:xfrm flipH="1" rot="1081629">
            <a:off x="8410748" y="372118"/>
            <a:ext cx="5331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4" name="Shape 7924"/>
          <p:cNvCxnSpPr/>
          <p:nvPr/>
        </p:nvCxnSpPr>
        <p:spPr>
          <a:xfrm rot="-9693903">
            <a:off x="8455750" y="34437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5" name="Shape 7925"/>
          <p:cNvCxnSpPr/>
          <p:nvPr/>
        </p:nvCxnSpPr>
        <p:spPr>
          <a:xfrm rot="-9693903">
            <a:off x="8479571" y="329359"/>
            <a:ext cx="30357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6" name="Shape 7926"/>
          <p:cNvCxnSpPr/>
          <p:nvPr/>
        </p:nvCxnSpPr>
        <p:spPr>
          <a:xfrm rot="-9693903">
            <a:off x="8519993" y="308646"/>
            <a:ext cx="5692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7" name="Shape 7927"/>
          <p:cNvCxnSpPr/>
          <p:nvPr/>
        </p:nvCxnSpPr>
        <p:spPr>
          <a:xfrm rot="-9693903">
            <a:off x="8540369" y="266896"/>
            <a:ext cx="13281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8" name="Shape 7928"/>
          <p:cNvCxnSpPr/>
          <p:nvPr/>
        </p:nvCxnSpPr>
        <p:spPr>
          <a:xfrm rot="-9693903">
            <a:off x="8583192" y="239164"/>
            <a:ext cx="9486" cy="5492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9" name="Shape 7929"/>
          <p:cNvCxnSpPr/>
          <p:nvPr/>
        </p:nvCxnSpPr>
        <p:spPr>
          <a:xfrm flipH="1" rot="-9693903">
            <a:off x="8634987" y="273619"/>
            <a:ext cx="9486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0" name="Shape 7930"/>
          <p:cNvCxnSpPr/>
          <p:nvPr/>
        </p:nvCxnSpPr>
        <p:spPr>
          <a:xfrm flipH="1" rot="-9693903">
            <a:off x="8664709" y="294875"/>
            <a:ext cx="20871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1" name="Shape 7931"/>
          <p:cNvCxnSpPr/>
          <p:nvPr/>
        </p:nvCxnSpPr>
        <p:spPr>
          <a:xfrm flipH="1" rot="-9715434">
            <a:off x="8680441" y="316267"/>
            <a:ext cx="45442" cy="3225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2" name="Shape 7932"/>
          <p:cNvCxnSpPr/>
          <p:nvPr/>
        </p:nvCxnSpPr>
        <p:spPr>
          <a:xfrm flipH="1" rot="-9693903">
            <a:off x="8713569" y="373007"/>
            <a:ext cx="3415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3" name="Shape 7933"/>
          <p:cNvCxnSpPr/>
          <p:nvPr/>
        </p:nvCxnSpPr>
        <p:spPr>
          <a:xfrm flipH="1" rot="-9693903">
            <a:off x="8730280" y="39927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4" name="Shape 7934"/>
          <p:cNvCxnSpPr/>
          <p:nvPr/>
        </p:nvCxnSpPr>
        <p:spPr>
          <a:xfrm flipH="1" rot="-9711715">
            <a:off x="8727089" y="432590"/>
            <a:ext cx="5492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5" name="Shape 7935"/>
          <p:cNvCxnSpPr/>
          <p:nvPr/>
        </p:nvCxnSpPr>
        <p:spPr>
          <a:xfrm flipH="1" rot="-9693903">
            <a:off x="8742136" y="472069"/>
            <a:ext cx="34152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6" name="Shape 7936"/>
          <p:cNvCxnSpPr/>
          <p:nvPr/>
        </p:nvCxnSpPr>
        <p:spPr>
          <a:xfrm flipH="1" rot="-9718517">
            <a:off x="8729847" y="496820"/>
            <a:ext cx="3975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7" name="Shape 7937"/>
          <p:cNvCxnSpPr/>
          <p:nvPr/>
        </p:nvCxnSpPr>
        <p:spPr>
          <a:xfrm rot="1106097">
            <a:off x="8715888" y="556152"/>
            <a:ext cx="1707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8" name="Shape 7938"/>
          <p:cNvCxnSpPr/>
          <p:nvPr/>
        </p:nvCxnSpPr>
        <p:spPr>
          <a:xfrm rot="1106097">
            <a:off x="8704680" y="590043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9" name="Shape 7939"/>
          <p:cNvCxnSpPr/>
          <p:nvPr/>
        </p:nvCxnSpPr>
        <p:spPr>
          <a:xfrm rot="1106097">
            <a:off x="8694412" y="62187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0" name="Shape 7940"/>
          <p:cNvCxnSpPr/>
          <p:nvPr/>
        </p:nvCxnSpPr>
        <p:spPr>
          <a:xfrm rot="1106097">
            <a:off x="8684236" y="638970"/>
            <a:ext cx="24665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1" name="Shape 7941"/>
          <p:cNvCxnSpPr/>
          <p:nvPr/>
        </p:nvCxnSpPr>
        <p:spPr>
          <a:xfrm flipH="1" rot="-9693903">
            <a:off x="8728924" y="539256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2" name="Shape 7942"/>
          <p:cNvCxnSpPr/>
          <p:nvPr/>
        </p:nvCxnSpPr>
        <p:spPr>
          <a:xfrm flipH="1" rot="-9710838">
            <a:off x="8739157" y="460319"/>
            <a:ext cx="19258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3" name="Shape 7943"/>
          <p:cNvCxnSpPr/>
          <p:nvPr/>
        </p:nvCxnSpPr>
        <p:spPr>
          <a:xfrm flipH="1" rot="-9693903">
            <a:off x="8730117" y="340011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4" name="Shape 7944"/>
          <p:cNvCxnSpPr/>
          <p:nvPr/>
        </p:nvCxnSpPr>
        <p:spPr>
          <a:xfrm flipH="1" rot="-9693903">
            <a:off x="8708508" y="342025"/>
            <a:ext cx="1517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5" name="Shape 7945"/>
          <p:cNvCxnSpPr/>
          <p:nvPr/>
        </p:nvCxnSpPr>
        <p:spPr>
          <a:xfrm flipH="1" rot="-9693903">
            <a:off x="8656705" y="281411"/>
            <a:ext cx="379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6" name="Shape 7946"/>
          <p:cNvCxnSpPr/>
          <p:nvPr/>
        </p:nvCxnSpPr>
        <p:spPr>
          <a:xfrm rot="-9693903">
            <a:off x="8615503" y="268104"/>
            <a:ext cx="569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7" name="Shape 7947"/>
          <p:cNvCxnSpPr/>
          <p:nvPr/>
        </p:nvCxnSpPr>
        <p:spPr>
          <a:xfrm rot="-9710838">
            <a:off x="8556980" y="274829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8" name="Shape 7948"/>
          <p:cNvCxnSpPr/>
          <p:nvPr/>
        </p:nvCxnSpPr>
        <p:spPr>
          <a:xfrm rot="-9693903">
            <a:off x="8576785" y="267206"/>
            <a:ext cx="5692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9" name="Shape 7949"/>
          <p:cNvCxnSpPr/>
          <p:nvPr/>
        </p:nvCxnSpPr>
        <p:spPr>
          <a:xfrm rot="-9693903">
            <a:off x="8488660" y="308442"/>
            <a:ext cx="2087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0" name="Shape 7950"/>
          <p:cNvCxnSpPr/>
          <p:nvPr/>
        </p:nvCxnSpPr>
        <p:spPr>
          <a:xfrm rot="-9693903">
            <a:off x="8441768" y="351086"/>
            <a:ext cx="2087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1" name="Shape 7951"/>
          <p:cNvCxnSpPr/>
          <p:nvPr/>
        </p:nvCxnSpPr>
        <p:spPr>
          <a:xfrm rot="-9693903">
            <a:off x="8400105" y="37999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2" name="Shape 7952"/>
          <p:cNvCxnSpPr/>
          <p:nvPr/>
        </p:nvCxnSpPr>
        <p:spPr>
          <a:xfrm flipH="1" rot="1106097">
            <a:off x="8330859" y="517713"/>
            <a:ext cx="1897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3" name="Shape 7953"/>
          <p:cNvCxnSpPr/>
          <p:nvPr/>
        </p:nvCxnSpPr>
        <p:spPr>
          <a:xfrm flipH="1" rot="1106097">
            <a:off x="8292293" y="557113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4" name="Shape 7954"/>
          <p:cNvCxnSpPr/>
          <p:nvPr/>
        </p:nvCxnSpPr>
        <p:spPr>
          <a:xfrm rot="-9693903">
            <a:off x="8287472" y="599097"/>
            <a:ext cx="17076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5" name="Shape 7955"/>
          <p:cNvCxnSpPr/>
          <p:nvPr/>
        </p:nvCxnSpPr>
        <p:spPr>
          <a:xfrm rot="-9693903">
            <a:off x="8262378" y="643483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6" name="Shape 7956"/>
          <p:cNvCxnSpPr/>
          <p:nvPr/>
        </p:nvCxnSpPr>
        <p:spPr>
          <a:xfrm flipH="1" rot="1106097">
            <a:off x="8263191" y="685072"/>
            <a:ext cx="569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7" name="Shape 7957"/>
          <p:cNvCxnSpPr/>
          <p:nvPr/>
        </p:nvCxnSpPr>
        <p:spPr>
          <a:xfrm flipH="1" rot="1106097">
            <a:off x="8232999" y="756407"/>
            <a:ext cx="1328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8" name="Shape 7958"/>
          <p:cNvCxnSpPr/>
          <p:nvPr/>
        </p:nvCxnSpPr>
        <p:spPr>
          <a:xfrm rot="-9693903">
            <a:off x="8206161" y="799510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9" name="Shape 7959"/>
          <p:cNvCxnSpPr/>
          <p:nvPr/>
        </p:nvCxnSpPr>
        <p:spPr>
          <a:xfrm flipH="1" rot="1106097">
            <a:off x="8192967" y="881499"/>
            <a:ext cx="1517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0" name="Shape 7960"/>
          <p:cNvCxnSpPr/>
          <p:nvPr/>
        </p:nvCxnSpPr>
        <p:spPr>
          <a:xfrm flipH="1" rot="1106097">
            <a:off x="8192445" y="926273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1" name="Shape 7961"/>
          <p:cNvCxnSpPr/>
          <p:nvPr/>
        </p:nvCxnSpPr>
        <p:spPr>
          <a:xfrm flipH="1" rot="1082605">
            <a:off x="8153418" y="970641"/>
            <a:ext cx="4164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2" name="Shape 7962"/>
          <p:cNvCxnSpPr/>
          <p:nvPr/>
        </p:nvCxnSpPr>
        <p:spPr>
          <a:xfrm flipH="1" rot="1106097">
            <a:off x="8169343" y="1018542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3" name="Shape 7963"/>
          <p:cNvCxnSpPr/>
          <p:nvPr/>
        </p:nvCxnSpPr>
        <p:spPr>
          <a:xfrm flipH="1" rot="1106097">
            <a:off x="8167519" y="1170324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4" name="Shape 7964"/>
          <p:cNvCxnSpPr/>
          <p:nvPr/>
        </p:nvCxnSpPr>
        <p:spPr>
          <a:xfrm flipH="1" rot="1106097">
            <a:off x="8181439" y="1227142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5" name="Shape 7965"/>
          <p:cNvCxnSpPr/>
          <p:nvPr/>
        </p:nvCxnSpPr>
        <p:spPr>
          <a:xfrm flipH="1" rot="1106097">
            <a:off x="8178968" y="1255718"/>
            <a:ext cx="24665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6" name="Shape 7966"/>
          <p:cNvCxnSpPr/>
          <p:nvPr/>
        </p:nvCxnSpPr>
        <p:spPr>
          <a:xfrm flipH="1" rot="1106097">
            <a:off x="8183609" y="1305730"/>
            <a:ext cx="15178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7" name="Shape 7967"/>
          <p:cNvCxnSpPr/>
          <p:nvPr/>
        </p:nvCxnSpPr>
        <p:spPr>
          <a:xfrm flipH="1" rot="1106097">
            <a:off x="8215576" y="1397749"/>
            <a:ext cx="11384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8" name="Shape 7968"/>
          <p:cNvCxnSpPr/>
          <p:nvPr/>
        </p:nvCxnSpPr>
        <p:spPr>
          <a:xfrm>
            <a:off x="8250769" y="1423750"/>
            <a:ext cx="0" cy="3415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9" name="Shape 7969"/>
          <p:cNvCxnSpPr/>
          <p:nvPr/>
        </p:nvCxnSpPr>
        <p:spPr>
          <a:xfrm rot="1106097">
            <a:off x="8384938" y="1457490"/>
            <a:ext cx="36049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0" name="Shape 7970"/>
          <p:cNvCxnSpPr/>
          <p:nvPr/>
        </p:nvCxnSpPr>
        <p:spPr>
          <a:xfrm rot="1106097">
            <a:off x="8381348" y="1435562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1" name="Shape 7971"/>
          <p:cNvCxnSpPr/>
          <p:nvPr/>
        </p:nvCxnSpPr>
        <p:spPr>
          <a:xfrm rot="1106097">
            <a:off x="8342764" y="1438817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2" name="Shape 7972"/>
          <p:cNvCxnSpPr/>
          <p:nvPr/>
        </p:nvCxnSpPr>
        <p:spPr>
          <a:xfrm flipH="1" rot="1106097">
            <a:off x="8298274" y="1425972"/>
            <a:ext cx="7589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3" name="Shape 7973"/>
          <p:cNvCxnSpPr/>
          <p:nvPr/>
        </p:nvCxnSpPr>
        <p:spPr>
          <a:xfrm flipH="1" rot="1106097">
            <a:off x="8251942" y="1411452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4" name="Shape 7974"/>
          <p:cNvCxnSpPr/>
          <p:nvPr/>
        </p:nvCxnSpPr>
        <p:spPr>
          <a:xfrm rot="1106097">
            <a:off x="8470475" y="1385200"/>
            <a:ext cx="2276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5" name="Shape 7975"/>
          <p:cNvCxnSpPr/>
          <p:nvPr/>
        </p:nvCxnSpPr>
        <p:spPr>
          <a:xfrm rot="1106097">
            <a:off x="8528034" y="1328723"/>
            <a:ext cx="265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6" name="Shape 7976"/>
          <p:cNvCxnSpPr/>
          <p:nvPr/>
        </p:nvCxnSpPr>
        <p:spPr>
          <a:xfrm flipH="1" rot="-9693903">
            <a:off x="8542691" y="1285229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7" name="Shape 7977"/>
          <p:cNvCxnSpPr/>
          <p:nvPr/>
        </p:nvCxnSpPr>
        <p:spPr>
          <a:xfrm flipH="1" rot="-9693903">
            <a:off x="8548357" y="1260198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8" name="Shape 7978"/>
          <p:cNvCxnSpPr/>
          <p:nvPr/>
        </p:nvCxnSpPr>
        <p:spPr>
          <a:xfrm flipH="1" rot="-9693903">
            <a:off x="8563793" y="1168866"/>
            <a:ext cx="24665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9" name="Shape 7979"/>
          <p:cNvCxnSpPr/>
          <p:nvPr/>
        </p:nvCxnSpPr>
        <p:spPr>
          <a:xfrm flipH="1" rot="-9693903">
            <a:off x="8590948" y="1018316"/>
            <a:ext cx="5122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0" name="Shape 7980"/>
          <p:cNvCxnSpPr/>
          <p:nvPr/>
        </p:nvCxnSpPr>
        <p:spPr>
          <a:xfrm rot="1106097">
            <a:off x="8593162" y="1044639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1" name="Shape 7981"/>
          <p:cNvCxnSpPr/>
          <p:nvPr/>
        </p:nvCxnSpPr>
        <p:spPr>
          <a:xfrm flipH="1" rot="-9693903">
            <a:off x="8579906" y="1104753"/>
            <a:ext cx="28460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2" name="Shape 7982"/>
          <p:cNvCxnSpPr/>
          <p:nvPr/>
        </p:nvCxnSpPr>
        <p:spPr>
          <a:xfrm flipH="1" rot="-9693903">
            <a:off x="8567597" y="1194683"/>
            <a:ext cx="30357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3" name="Shape 7983"/>
          <p:cNvCxnSpPr/>
          <p:nvPr/>
        </p:nvCxnSpPr>
        <p:spPr>
          <a:xfrm rot="1106097">
            <a:off x="8540788" y="1268478"/>
            <a:ext cx="34152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4" name="Shape 7984"/>
          <p:cNvCxnSpPr/>
          <p:nvPr/>
        </p:nvCxnSpPr>
        <p:spPr>
          <a:xfrm rot="1106097">
            <a:off x="8479349" y="1354018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5" name="Shape 7985"/>
          <p:cNvCxnSpPr/>
          <p:nvPr/>
        </p:nvCxnSpPr>
        <p:spPr>
          <a:xfrm flipH="1" rot="-9715434">
            <a:off x="8603238" y="969268"/>
            <a:ext cx="4544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6" name="Shape 7986"/>
          <p:cNvCxnSpPr/>
          <p:nvPr/>
        </p:nvCxnSpPr>
        <p:spPr>
          <a:xfrm flipH="1" rot="-9693903">
            <a:off x="8617118" y="885532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7" name="Shape 7987"/>
          <p:cNvCxnSpPr/>
          <p:nvPr/>
        </p:nvCxnSpPr>
        <p:spPr>
          <a:xfrm rot="10800000">
            <a:off x="8595251" y="849739"/>
            <a:ext cx="0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8" name="Shape 7988"/>
          <p:cNvCxnSpPr/>
          <p:nvPr/>
        </p:nvCxnSpPr>
        <p:spPr>
          <a:xfrm rot="-9693903">
            <a:off x="8561742" y="859274"/>
            <a:ext cx="1897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9" name="Shape 7989"/>
          <p:cNvCxnSpPr/>
          <p:nvPr/>
        </p:nvCxnSpPr>
        <p:spPr>
          <a:xfrm rot="-9693903">
            <a:off x="8540136" y="860667"/>
            <a:ext cx="2087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90" name="Shape 7990"/>
          <p:cNvCxnSpPr/>
          <p:nvPr/>
        </p:nvCxnSpPr>
        <p:spPr>
          <a:xfrm flipH="1" rot="-9693903">
            <a:off x="8615148" y="876102"/>
            <a:ext cx="1138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91" name="Shape 7991"/>
          <p:cNvCxnSpPr/>
          <p:nvPr/>
        </p:nvCxnSpPr>
        <p:spPr>
          <a:xfrm flipH="1" rot="-9693903">
            <a:off x="8598210" y="893662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92" name="Shape 7992"/>
          <p:cNvCxnSpPr/>
          <p:nvPr/>
        </p:nvCxnSpPr>
        <p:spPr>
          <a:xfrm rot="1106097">
            <a:off x="8614139" y="930872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93" name="Shape 7993"/>
          <p:cNvCxnSpPr/>
          <p:nvPr/>
        </p:nvCxnSpPr>
        <p:spPr>
          <a:xfrm flipH="1" rot="-9693903">
            <a:off x="8602591" y="958975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94" name="Shape 7994"/>
          <p:cNvCxnSpPr/>
          <p:nvPr/>
        </p:nvCxnSpPr>
        <p:spPr>
          <a:xfrm rot="1106097">
            <a:off x="8577488" y="107475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95" name="Shape 7995"/>
          <p:cNvCxnSpPr/>
          <p:nvPr/>
        </p:nvCxnSpPr>
        <p:spPr>
          <a:xfrm flipH="1" rot="-9693903">
            <a:off x="8553902" y="1228538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996" name="Shape 7996"/>
          <p:cNvSpPr/>
          <p:nvPr/>
        </p:nvSpPr>
        <p:spPr>
          <a:xfrm rot="1091893">
            <a:off x="8361774" y="1031151"/>
            <a:ext cx="124031" cy="157836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997" name="Shape 7997"/>
          <p:cNvSpPr/>
          <p:nvPr/>
        </p:nvSpPr>
        <p:spPr>
          <a:xfrm rot="1091893">
            <a:off x="8411088" y="1058369"/>
            <a:ext cx="50152" cy="11094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998" name="Shape 7998"/>
          <p:cNvSpPr/>
          <p:nvPr/>
        </p:nvSpPr>
        <p:spPr>
          <a:xfrm rot="1091893">
            <a:off x="8382672" y="1070665"/>
            <a:ext cx="47696" cy="94824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999" name="Shape 7999"/>
          <p:cNvSpPr/>
          <p:nvPr/>
        </p:nvSpPr>
        <p:spPr>
          <a:xfrm rot="1091822">
            <a:off x="8352700" y="672862"/>
            <a:ext cx="130170" cy="257756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000" name="Shape 8000"/>
          <p:cNvSpPr/>
          <p:nvPr/>
        </p:nvSpPr>
        <p:spPr>
          <a:xfrm rot="1091822">
            <a:off x="8468151" y="776308"/>
            <a:ext cx="48852" cy="86844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001" name="Shape 8001"/>
          <p:cNvSpPr/>
          <p:nvPr/>
        </p:nvSpPr>
        <p:spPr>
          <a:xfrm rot="1242179">
            <a:off x="8521443" y="1116966"/>
            <a:ext cx="56097" cy="55284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002" name="Shape 8002"/>
          <p:cNvSpPr/>
          <p:nvPr/>
        </p:nvSpPr>
        <p:spPr>
          <a:xfrm rot="1242617">
            <a:off x="8528300" y="1122219"/>
            <a:ext cx="49327" cy="47419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8003" name="Shape 8003"/>
          <p:cNvCxnSpPr/>
          <p:nvPr/>
        </p:nvCxnSpPr>
        <p:spPr>
          <a:xfrm rot="1106097">
            <a:off x="8669776" y="684474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04" name="Shape 8004"/>
          <p:cNvCxnSpPr/>
          <p:nvPr/>
        </p:nvCxnSpPr>
        <p:spPr>
          <a:xfrm rot="1106097">
            <a:off x="8638186" y="723599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05" name="Shape 8005"/>
          <p:cNvCxnSpPr/>
          <p:nvPr/>
        </p:nvCxnSpPr>
        <p:spPr>
          <a:xfrm rot="1106097">
            <a:off x="8581611" y="812970"/>
            <a:ext cx="13281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06" name="Shape 8006"/>
          <p:cNvCxnSpPr/>
          <p:nvPr/>
        </p:nvCxnSpPr>
        <p:spPr>
          <a:xfrm rot="1106097">
            <a:off x="8616986" y="758321"/>
            <a:ext cx="22768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07" name="Shape 8007"/>
          <p:cNvCxnSpPr/>
          <p:nvPr/>
        </p:nvCxnSpPr>
        <p:spPr>
          <a:xfrm rot="1091950">
            <a:off x="8647860" y="678741"/>
            <a:ext cx="2305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08" name="Shape 8008"/>
          <p:cNvCxnSpPr/>
          <p:nvPr/>
        </p:nvCxnSpPr>
        <p:spPr>
          <a:xfrm rot="1106097">
            <a:off x="8626023" y="713740"/>
            <a:ext cx="19922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09" name="Shape 8009"/>
          <p:cNvCxnSpPr/>
          <p:nvPr/>
        </p:nvCxnSpPr>
        <p:spPr>
          <a:xfrm rot="1075675">
            <a:off x="8603379" y="752767"/>
            <a:ext cx="21441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0" name="Shape 8010"/>
          <p:cNvCxnSpPr/>
          <p:nvPr/>
        </p:nvCxnSpPr>
        <p:spPr>
          <a:xfrm rot="1082057">
            <a:off x="8545244" y="840216"/>
            <a:ext cx="2713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1" name="Shape 8011"/>
          <p:cNvCxnSpPr/>
          <p:nvPr/>
        </p:nvCxnSpPr>
        <p:spPr>
          <a:xfrm rot="1106097">
            <a:off x="8508812" y="883486"/>
            <a:ext cx="15178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2" name="Shape 8012"/>
          <p:cNvCxnSpPr/>
          <p:nvPr/>
        </p:nvCxnSpPr>
        <p:spPr>
          <a:xfrm flipH="1" rot="-9693903">
            <a:off x="8484402" y="918320"/>
            <a:ext cx="25614" cy="43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3" name="Shape 8013"/>
          <p:cNvCxnSpPr/>
          <p:nvPr/>
        </p:nvCxnSpPr>
        <p:spPr>
          <a:xfrm rot="1106097">
            <a:off x="8458921" y="950754"/>
            <a:ext cx="18024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4" name="Shape 8014"/>
          <p:cNvCxnSpPr/>
          <p:nvPr/>
        </p:nvCxnSpPr>
        <p:spPr>
          <a:xfrm flipH="1" rot="-9725733">
            <a:off x="8440434" y="981613"/>
            <a:ext cx="204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5" name="Shape 8015"/>
          <p:cNvCxnSpPr/>
          <p:nvPr/>
        </p:nvCxnSpPr>
        <p:spPr>
          <a:xfrm rot="1067033">
            <a:off x="8455190" y="975516"/>
            <a:ext cx="1669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6" name="Shape 8016"/>
          <p:cNvCxnSpPr/>
          <p:nvPr/>
        </p:nvCxnSpPr>
        <p:spPr>
          <a:xfrm rot="1087312">
            <a:off x="8522276" y="885553"/>
            <a:ext cx="1736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7" name="Shape 8017"/>
          <p:cNvCxnSpPr/>
          <p:nvPr/>
        </p:nvCxnSpPr>
        <p:spPr>
          <a:xfrm flipH="1" rot="1041242">
            <a:off x="8550448" y="872296"/>
            <a:ext cx="5028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8" name="Shape 8018"/>
          <p:cNvCxnSpPr/>
          <p:nvPr/>
        </p:nvCxnSpPr>
        <p:spPr>
          <a:xfrm rot="-9744455">
            <a:off x="8518705" y="889465"/>
            <a:ext cx="1290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9" name="Shape 8019"/>
          <p:cNvCxnSpPr/>
          <p:nvPr/>
        </p:nvCxnSpPr>
        <p:spPr>
          <a:xfrm rot="1106097">
            <a:off x="8491538" y="908069"/>
            <a:ext cx="1423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0" name="Shape 8020"/>
          <p:cNvCxnSpPr/>
          <p:nvPr/>
        </p:nvCxnSpPr>
        <p:spPr>
          <a:xfrm rot="-9712688">
            <a:off x="8511574" y="898268"/>
            <a:ext cx="17361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1" name="Shape 8021"/>
          <p:cNvCxnSpPr/>
          <p:nvPr/>
        </p:nvCxnSpPr>
        <p:spPr>
          <a:xfrm rot="-9693903">
            <a:off x="8498462" y="911744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2" name="Shape 8022"/>
          <p:cNvCxnSpPr/>
          <p:nvPr/>
        </p:nvCxnSpPr>
        <p:spPr>
          <a:xfrm rot="1082057">
            <a:off x="8508047" y="903110"/>
            <a:ext cx="1356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3" name="Shape 8023"/>
          <p:cNvCxnSpPr/>
          <p:nvPr/>
        </p:nvCxnSpPr>
        <p:spPr>
          <a:xfrm rot="1106097">
            <a:off x="8529979" y="906709"/>
            <a:ext cx="12332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4" name="Shape 8024"/>
          <p:cNvCxnSpPr/>
          <p:nvPr/>
        </p:nvCxnSpPr>
        <p:spPr>
          <a:xfrm rot="-9693903">
            <a:off x="8546163" y="912224"/>
            <a:ext cx="3794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5" name="Shape 8025"/>
          <p:cNvCxnSpPr/>
          <p:nvPr/>
        </p:nvCxnSpPr>
        <p:spPr>
          <a:xfrm rot="-9693903">
            <a:off x="8523189" y="916554"/>
            <a:ext cx="12332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6" name="Shape 8026"/>
          <p:cNvCxnSpPr/>
          <p:nvPr/>
        </p:nvCxnSpPr>
        <p:spPr>
          <a:xfrm rot="-9693903">
            <a:off x="8515983" y="916744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7" name="Shape 8027"/>
          <p:cNvCxnSpPr/>
          <p:nvPr/>
        </p:nvCxnSpPr>
        <p:spPr>
          <a:xfrm rot="-9693903">
            <a:off x="8491268" y="961541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8" name="Shape 8028"/>
          <p:cNvCxnSpPr/>
          <p:nvPr/>
        </p:nvCxnSpPr>
        <p:spPr>
          <a:xfrm rot="-9693903">
            <a:off x="8483640" y="970340"/>
            <a:ext cx="758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9" name="Shape 8029"/>
          <p:cNvCxnSpPr/>
          <p:nvPr/>
        </p:nvCxnSpPr>
        <p:spPr>
          <a:xfrm rot="-9758758">
            <a:off x="8472104" y="990263"/>
            <a:ext cx="1005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0" name="Shape 8030"/>
          <p:cNvCxnSpPr/>
          <p:nvPr/>
        </p:nvCxnSpPr>
        <p:spPr>
          <a:xfrm rot="-9693903">
            <a:off x="8458525" y="987670"/>
            <a:ext cx="56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1" name="Shape 8031"/>
          <p:cNvCxnSpPr/>
          <p:nvPr/>
        </p:nvCxnSpPr>
        <p:spPr>
          <a:xfrm rot="-9642597">
            <a:off x="8455425" y="1006522"/>
            <a:ext cx="6356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2" name="Shape 8032"/>
          <p:cNvCxnSpPr/>
          <p:nvPr/>
        </p:nvCxnSpPr>
        <p:spPr>
          <a:xfrm rot="-9693903">
            <a:off x="8469802" y="1001709"/>
            <a:ext cx="1897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3" name="Shape 8033"/>
          <p:cNvCxnSpPr/>
          <p:nvPr/>
        </p:nvCxnSpPr>
        <p:spPr>
          <a:xfrm rot="-9693903">
            <a:off x="8480212" y="973765"/>
            <a:ext cx="8538" cy="230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4" name="Shape 8034"/>
          <p:cNvCxnSpPr/>
          <p:nvPr/>
        </p:nvCxnSpPr>
        <p:spPr>
          <a:xfrm rot="-9758758">
            <a:off x="8495539" y="969247"/>
            <a:ext cx="502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5" name="Shape 8035"/>
          <p:cNvCxnSpPr/>
          <p:nvPr/>
        </p:nvCxnSpPr>
        <p:spPr>
          <a:xfrm rot="-9693903">
            <a:off x="8531913" y="937852"/>
            <a:ext cx="2846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6" name="Shape 8036"/>
          <p:cNvCxnSpPr/>
          <p:nvPr/>
        </p:nvCxnSpPr>
        <p:spPr>
          <a:xfrm rot="-9642597">
            <a:off x="8542395" y="927243"/>
            <a:ext cx="6356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7" name="Shape 8037"/>
          <p:cNvCxnSpPr/>
          <p:nvPr/>
        </p:nvCxnSpPr>
        <p:spPr>
          <a:xfrm rot="-9735320">
            <a:off x="8565140" y="916359"/>
            <a:ext cx="7874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8" name="Shape 8038"/>
          <p:cNvCxnSpPr/>
          <p:nvPr/>
        </p:nvCxnSpPr>
        <p:spPr>
          <a:xfrm rot="-9693903">
            <a:off x="8579244" y="890326"/>
            <a:ext cx="379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9" name="Shape 8039"/>
          <p:cNvCxnSpPr/>
          <p:nvPr/>
        </p:nvCxnSpPr>
        <p:spPr>
          <a:xfrm rot="-9601014">
            <a:off x="8570064" y="889945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0" name="Shape 8040"/>
          <p:cNvCxnSpPr/>
          <p:nvPr/>
        </p:nvCxnSpPr>
        <p:spPr>
          <a:xfrm rot="-9758758">
            <a:off x="8558841" y="898081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1" name="Shape 8041"/>
          <p:cNvCxnSpPr/>
          <p:nvPr/>
        </p:nvCxnSpPr>
        <p:spPr>
          <a:xfrm rot="-9693903">
            <a:off x="8546362" y="878259"/>
            <a:ext cx="2846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2" name="Shape 8042"/>
          <p:cNvCxnSpPr/>
          <p:nvPr/>
        </p:nvCxnSpPr>
        <p:spPr>
          <a:xfrm rot="-9693903">
            <a:off x="8562026" y="870247"/>
            <a:ext cx="5692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3" name="Shape 8043"/>
          <p:cNvCxnSpPr/>
          <p:nvPr/>
        </p:nvCxnSpPr>
        <p:spPr>
          <a:xfrm rot="-9693903">
            <a:off x="8579586" y="875940"/>
            <a:ext cx="474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4" name="Shape 8044"/>
          <p:cNvCxnSpPr/>
          <p:nvPr/>
        </p:nvCxnSpPr>
        <p:spPr>
          <a:xfrm rot="-9843276">
            <a:off x="8590271" y="875909"/>
            <a:ext cx="436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5" name="Shape 8045"/>
          <p:cNvCxnSpPr/>
          <p:nvPr/>
        </p:nvCxnSpPr>
        <p:spPr>
          <a:xfrm rot="-9693903">
            <a:off x="8573364" y="864742"/>
            <a:ext cx="569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6" name="Shape 8046"/>
          <p:cNvCxnSpPr/>
          <p:nvPr/>
        </p:nvCxnSpPr>
        <p:spPr>
          <a:xfrm flipH="1" rot="10800000">
            <a:off x="8573682" y="873652"/>
            <a:ext cx="299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7" name="Shape 8047"/>
          <p:cNvCxnSpPr/>
          <p:nvPr/>
        </p:nvCxnSpPr>
        <p:spPr>
          <a:xfrm rot="-9753169">
            <a:off x="8555012" y="875406"/>
            <a:ext cx="11006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8" name="Shape 8048"/>
          <p:cNvCxnSpPr/>
          <p:nvPr/>
        </p:nvCxnSpPr>
        <p:spPr>
          <a:xfrm rot="-9693903">
            <a:off x="8557290" y="875657"/>
            <a:ext cx="20871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9" name="Shape 8049"/>
          <p:cNvCxnSpPr/>
          <p:nvPr/>
        </p:nvCxnSpPr>
        <p:spPr>
          <a:xfrm rot="-9693903">
            <a:off x="8548025" y="895418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0" name="Shape 8050"/>
          <p:cNvCxnSpPr/>
          <p:nvPr/>
        </p:nvCxnSpPr>
        <p:spPr>
          <a:xfrm rot="-9693903">
            <a:off x="8533483" y="891285"/>
            <a:ext cx="10435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1" name="Shape 8051"/>
          <p:cNvCxnSpPr/>
          <p:nvPr/>
        </p:nvCxnSpPr>
        <p:spPr>
          <a:xfrm rot="-9693903">
            <a:off x="8536426" y="889760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2" name="Shape 8052"/>
          <p:cNvCxnSpPr/>
          <p:nvPr/>
        </p:nvCxnSpPr>
        <p:spPr>
          <a:xfrm rot="-9735320">
            <a:off x="8534290" y="931104"/>
            <a:ext cx="7874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3" name="Shape 8053"/>
          <p:cNvCxnSpPr/>
          <p:nvPr/>
        </p:nvCxnSpPr>
        <p:spPr>
          <a:xfrm rot="-9693903">
            <a:off x="8511462" y="928959"/>
            <a:ext cx="2087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4" name="Shape 8054"/>
          <p:cNvCxnSpPr/>
          <p:nvPr/>
        </p:nvCxnSpPr>
        <p:spPr>
          <a:xfrm rot="-9693903">
            <a:off x="8494249" y="949361"/>
            <a:ext cx="27511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5" name="Shape 8055"/>
          <p:cNvCxnSpPr/>
          <p:nvPr/>
        </p:nvCxnSpPr>
        <p:spPr>
          <a:xfrm rot="-9717943">
            <a:off x="8500505" y="954419"/>
            <a:ext cx="1356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6" name="Shape 8056"/>
          <p:cNvCxnSpPr/>
          <p:nvPr/>
        </p:nvCxnSpPr>
        <p:spPr>
          <a:xfrm rot="-9693903">
            <a:off x="8505821" y="966516"/>
            <a:ext cx="5692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7" name="Shape 8057"/>
          <p:cNvCxnSpPr/>
          <p:nvPr/>
        </p:nvCxnSpPr>
        <p:spPr>
          <a:xfrm rot="-9693903">
            <a:off x="8498850" y="979865"/>
            <a:ext cx="474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8" name="Shape 8058"/>
          <p:cNvCxnSpPr/>
          <p:nvPr/>
        </p:nvCxnSpPr>
        <p:spPr>
          <a:xfrm rot="-9710838">
            <a:off x="8486700" y="988990"/>
            <a:ext cx="19258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9" name="Shape 8059"/>
          <p:cNvCxnSpPr/>
          <p:nvPr/>
        </p:nvCxnSpPr>
        <p:spPr>
          <a:xfrm rot="-9601014">
            <a:off x="8484682" y="952234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0" name="Shape 8060"/>
          <p:cNvCxnSpPr/>
          <p:nvPr/>
        </p:nvCxnSpPr>
        <p:spPr>
          <a:xfrm rot="-9693903">
            <a:off x="8477873" y="93560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1" name="Shape 8061"/>
          <p:cNvCxnSpPr/>
          <p:nvPr/>
        </p:nvCxnSpPr>
        <p:spPr>
          <a:xfrm rot="-9693903">
            <a:off x="8488306" y="925209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2" name="Shape 8062"/>
          <p:cNvCxnSpPr/>
          <p:nvPr/>
        </p:nvCxnSpPr>
        <p:spPr>
          <a:xfrm rot="-9735320">
            <a:off x="8445240" y="1011034"/>
            <a:ext cx="787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3" name="Shape 8063"/>
          <p:cNvCxnSpPr/>
          <p:nvPr/>
        </p:nvCxnSpPr>
        <p:spPr>
          <a:xfrm rot="-9758758">
            <a:off x="8453168" y="987153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4" name="Shape 8064"/>
          <p:cNvCxnSpPr/>
          <p:nvPr/>
        </p:nvCxnSpPr>
        <p:spPr>
          <a:xfrm rot="-9737974">
            <a:off x="8469316" y="993150"/>
            <a:ext cx="1480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5" name="Shape 8065"/>
          <p:cNvCxnSpPr/>
          <p:nvPr/>
        </p:nvCxnSpPr>
        <p:spPr>
          <a:xfrm rot="-9758758">
            <a:off x="8484894" y="993057"/>
            <a:ext cx="10057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6" name="Shape 8066"/>
          <p:cNvCxnSpPr/>
          <p:nvPr/>
        </p:nvCxnSpPr>
        <p:spPr>
          <a:xfrm rot="-9693903">
            <a:off x="8508123" y="998482"/>
            <a:ext cx="379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7" name="Shape 8067"/>
          <p:cNvCxnSpPr/>
          <p:nvPr/>
        </p:nvCxnSpPr>
        <p:spPr>
          <a:xfrm rot="-9765512">
            <a:off x="8510978" y="985482"/>
            <a:ext cx="9109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8" name="Shape 8068"/>
          <p:cNvCxnSpPr/>
          <p:nvPr/>
        </p:nvCxnSpPr>
        <p:spPr>
          <a:xfrm rot="-9748466">
            <a:off x="8520262" y="958163"/>
            <a:ext cx="11954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9" name="Shape 8069"/>
          <p:cNvCxnSpPr/>
          <p:nvPr/>
        </p:nvCxnSpPr>
        <p:spPr>
          <a:xfrm rot="-9693903">
            <a:off x="8533895" y="948232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0" name="Shape 8070"/>
          <p:cNvCxnSpPr/>
          <p:nvPr/>
        </p:nvCxnSpPr>
        <p:spPr>
          <a:xfrm rot="-9740993">
            <a:off x="8549033" y="929689"/>
            <a:ext cx="6926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1" name="Shape 8071"/>
          <p:cNvCxnSpPr/>
          <p:nvPr/>
        </p:nvCxnSpPr>
        <p:spPr>
          <a:xfrm rot="-9957825">
            <a:off x="8550899" y="915571"/>
            <a:ext cx="123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2" name="Shape 8072"/>
          <p:cNvCxnSpPr/>
          <p:nvPr/>
        </p:nvCxnSpPr>
        <p:spPr>
          <a:xfrm rot="1106097">
            <a:off x="8476018" y="945139"/>
            <a:ext cx="113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3" name="Shape 8073"/>
          <p:cNvCxnSpPr/>
          <p:nvPr/>
        </p:nvCxnSpPr>
        <p:spPr>
          <a:xfrm rot="1157403">
            <a:off x="8474809" y="950493"/>
            <a:ext cx="635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4" name="Shape 8074"/>
          <p:cNvCxnSpPr/>
          <p:nvPr/>
        </p:nvCxnSpPr>
        <p:spPr>
          <a:xfrm rot="1106097">
            <a:off x="8466722" y="964069"/>
            <a:ext cx="853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5" name="Shape 8075"/>
          <p:cNvCxnSpPr/>
          <p:nvPr/>
        </p:nvCxnSpPr>
        <p:spPr>
          <a:xfrm rot="1046831">
            <a:off x="8465069" y="971857"/>
            <a:ext cx="11006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6" name="Shape 8076"/>
          <p:cNvCxnSpPr/>
          <p:nvPr/>
        </p:nvCxnSpPr>
        <p:spPr>
          <a:xfrm rot="1106097">
            <a:off x="8461922" y="969231"/>
            <a:ext cx="9486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7" name="Shape 8077"/>
          <p:cNvCxnSpPr/>
          <p:nvPr/>
        </p:nvCxnSpPr>
        <p:spPr>
          <a:xfrm flipH="1" rot="-9693903">
            <a:off x="8450714" y="994488"/>
            <a:ext cx="1233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8" name="Shape 8078"/>
          <p:cNvCxnSpPr/>
          <p:nvPr/>
        </p:nvCxnSpPr>
        <p:spPr>
          <a:xfrm flipH="1" rot="-9748466">
            <a:off x="8443913" y="1011693"/>
            <a:ext cx="11954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9" name="Shape 8079"/>
          <p:cNvCxnSpPr/>
          <p:nvPr/>
        </p:nvCxnSpPr>
        <p:spPr>
          <a:xfrm flipH="1" rot="-9693903">
            <a:off x="8443387" y="1019118"/>
            <a:ext cx="9486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0" name="Shape 8080"/>
          <p:cNvCxnSpPr/>
          <p:nvPr/>
        </p:nvCxnSpPr>
        <p:spPr>
          <a:xfrm rot="1064680">
            <a:off x="8475823" y="944180"/>
            <a:ext cx="787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1" name="Shape 8081"/>
          <p:cNvCxnSpPr/>
          <p:nvPr/>
        </p:nvCxnSpPr>
        <p:spPr>
          <a:xfrm rot="1055545">
            <a:off x="8487496" y="929765"/>
            <a:ext cx="12903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2" name="Shape 8082"/>
          <p:cNvCxnSpPr/>
          <p:nvPr/>
        </p:nvCxnSpPr>
        <p:spPr>
          <a:xfrm rot="1034488">
            <a:off x="8485775" y="925583"/>
            <a:ext cx="9109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3" name="Shape 8083"/>
          <p:cNvCxnSpPr/>
          <p:nvPr/>
        </p:nvCxnSpPr>
        <p:spPr>
          <a:xfrm flipH="1" rot="-9748466">
            <a:off x="8501684" y="909337"/>
            <a:ext cx="11954" cy="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4" name="Shape 8084"/>
          <p:cNvCxnSpPr/>
          <p:nvPr/>
        </p:nvCxnSpPr>
        <p:spPr>
          <a:xfrm rot="1106097">
            <a:off x="8536805" y="864856"/>
            <a:ext cx="8538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5" name="Shape 8085"/>
          <p:cNvCxnSpPr/>
          <p:nvPr/>
        </p:nvCxnSpPr>
        <p:spPr>
          <a:xfrm rot="1034488">
            <a:off x="8532484" y="868532"/>
            <a:ext cx="9109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6" name="Shape 8086"/>
          <p:cNvCxnSpPr/>
          <p:nvPr/>
        </p:nvCxnSpPr>
        <p:spPr>
          <a:xfrm rot="1106097">
            <a:off x="8525916" y="878823"/>
            <a:ext cx="8538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7" name="Shape 8087"/>
          <p:cNvCxnSpPr/>
          <p:nvPr/>
        </p:nvCxnSpPr>
        <p:spPr>
          <a:xfrm rot="1106097">
            <a:off x="8587092" y="991624"/>
            <a:ext cx="322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8" name="Shape 8088"/>
          <p:cNvCxnSpPr/>
          <p:nvPr/>
        </p:nvCxnSpPr>
        <p:spPr>
          <a:xfrm flipH="1" rot="-9693903">
            <a:off x="8608813" y="924957"/>
            <a:ext cx="18973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9" name="Shape 8089"/>
          <p:cNvCxnSpPr/>
          <p:nvPr/>
        </p:nvCxnSpPr>
        <p:spPr>
          <a:xfrm flipH="1" rot="-9693903">
            <a:off x="8552254" y="1212850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0" name="Shape 8090"/>
          <p:cNvCxnSpPr/>
          <p:nvPr/>
        </p:nvCxnSpPr>
        <p:spPr>
          <a:xfrm rot="1106097">
            <a:off x="8538007" y="124949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1" name="Shape 8091"/>
          <p:cNvCxnSpPr/>
          <p:nvPr/>
        </p:nvCxnSpPr>
        <p:spPr>
          <a:xfrm rot="1106097">
            <a:off x="8517320" y="1287921"/>
            <a:ext cx="2846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2" name="Shape 8092"/>
          <p:cNvCxnSpPr/>
          <p:nvPr/>
        </p:nvCxnSpPr>
        <p:spPr>
          <a:xfrm rot="1106097">
            <a:off x="8505080" y="1326415"/>
            <a:ext cx="3225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3" name="Shape 8093"/>
          <p:cNvCxnSpPr/>
          <p:nvPr/>
        </p:nvCxnSpPr>
        <p:spPr>
          <a:xfrm rot="1106097">
            <a:off x="8452747" y="1353078"/>
            <a:ext cx="3035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4" name="Shape 8094"/>
          <p:cNvCxnSpPr/>
          <p:nvPr/>
        </p:nvCxnSpPr>
        <p:spPr>
          <a:xfrm rot="1081483">
            <a:off x="8422108" y="1390446"/>
            <a:ext cx="39750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5" name="Shape 8095"/>
          <p:cNvCxnSpPr/>
          <p:nvPr/>
        </p:nvCxnSpPr>
        <p:spPr>
          <a:xfrm rot="1081483">
            <a:off x="8398837" y="1422239"/>
            <a:ext cx="39750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6" name="Shape 8096"/>
          <p:cNvCxnSpPr/>
          <p:nvPr/>
        </p:nvCxnSpPr>
        <p:spPr>
          <a:xfrm rot="1106097">
            <a:off x="8356865" y="1439307"/>
            <a:ext cx="2846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7" name="Shape 8097"/>
          <p:cNvCxnSpPr/>
          <p:nvPr/>
        </p:nvCxnSpPr>
        <p:spPr>
          <a:xfrm rot="1106097">
            <a:off x="8325733" y="1429890"/>
            <a:ext cx="7589" cy="416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8" name="Shape 8098"/>
          <p:cNvCxnSpPr/>
          <p:nvPr/>
        </p:nvCxnSpPr>
        <p:spPr>
          <a:xfrm>
            <a:off x="8287739" y="1406096"/>
            <a:ext cx="0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9" name="Shape 8099"/>
          <p:cNvCxnSpPr/>
          <p:nvPr/>
        </p:nvCxnSpPr>
        <p:spPr>
          <a:xfrm flipH="1" rot="1106097">
            <a:off x="8268990" y="1390843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0" name="Shape 8100"/>
          <p:cNvCxnSpPr/>
          <p:nvPr/>
        </p:nvCxnSpPr>
        <p:spPr>
          <a:xfrm flipH="1" rot="1106097">
            <a:off x="8224790" y="1358287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1" name="Shape 8101"/>
          <p:cNvCxnSpPr/>
          <p:nvPr/>
        </p:nvCxnSpPr>
        <p:spPr>
          <a:xfrm flipH="1" rot="1106097">
            <a:off x="8204033" y="1320740"/>
            <a:ext cx="28460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2" name="Shape 8102"/>
          <p:cNvCxnSpPr/>
          <p:nvPr/>
        </p:nvCxnSpPr>
        <p:spPr>
          <a:xfrm flipH="1" rot="1106097">
            <a:off x="8197615" y="1345774"/>
            <a:ext cx="1328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3" name="Shape 8103"/>
          <p:cNvCxnSpPr/>
          <p:nvPr/>
        </p:nvCxnSpPr>
        <p:spPr>
          <a:xfrm flipH="1" rot="1106097">
            <a:off x="8204019" y="1293955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4" name="Shape 8104"/>
          <p:cNvCxnSpPr/>
          <p:nvPr/>
        </p:nvCxnSpPr>
        <p:spPr>
          <a:xfrm flipH="1" rot="1106097">
            <a:off x="8199830" y="124721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5" name="Shape 8105"/>
          <p:cNvCxnSpPr/>
          <p:nvPr/>
        </p:nvCxnSpPr>
        <p:spPr>
          <a:xfrm flipH="1" rot="1106097">
            <a:off x="8187067" y="1155915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6" name="Shape 8106"/>
          <p:cNvCxnSpPr/>
          <p:nvPr/>
        </p:nvCxnSpPr>
        <p:spPr>
          <a:xfrm flipH="1" rot="1082605">
            <a:off x="8175942" y="1123974"/>
            <a:ext cx="4164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7" name="Shape 8107"/>
          <p:cNvCxnSpPr/>
          <p:nvPr/>
        </p:nvCxnSpPr>
        <p:spPr>
          <a:xfrm flipH="1" rot="1106097">
            <a:off x="8165432" y="1089249"/>
            <a:ext cx="2276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8" name="Shape 8108"/>
          <p:cNvCxnSpPr/>
          <p:nvPr/>
        </p:nvCxnSpPr>
        <p:spPr>
          <a:xfrm flipH="1" rot="1081483">
            <a:off x="8168511" y="1055327"/>
            <a:ext cx="3975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9" name="Shape 8109"/>
          <p:cNvCxnSpPr/>
          <p:nvPr/>
        </p:nvCxnSpPr>
        <p:spPr>
          <a:xfrm flipH="1" rot="1086226">
            <a:off x="8169418" y="968944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10" name="Shape 8110"/>
          <p:cNvCxnSpPr/>
          <p:nvPr/>
        </p:nvCxnSpPr>
        <p:spPr>
          <a:xfrm flipH="1" rot="1106097">
            <a:off x="8173160" y="907262"/>
            <a:ext cx="43639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11" name="Shape 8111"/>
          <p:cNvCxnSpPr/>
          <p:nvPr/>
        </p:nvCxnSpPr>
        <p:spPr>
          <a:xfrm flipH="1" rot="1106097">
            <a:off x="8190305" y="836802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112" name="Shape 8112"/>
          <p:cNvSpPr/>
          <p:nvPr/>
        </p:nvSpPr>
        <p:spPr>
          <a:xfrm rot="1064680">
            <a:off x="8541280" y="1124762"/>
            <a:ext cx="7874" cy="853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3" name="Shape 8113"/>
          <p:cNvSpPr/>
          <p:nvPr/>
        </p:nvSpPr>
        <p:spPr>
          <a:xfrm rot="1106097">
            <a:off x="8541787" y="1130214"/>
            <a:ext cx="15178" cy="16697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4" name="Shape 8114"/>
          <p:cNvSpPr/>
          <p:nvPr/>
        </p:nvSpPr>
        <p:spPr>
          <a:xfrm rot="1106097">
            <a:off x="8534038" y="1144076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5" name="Shape 8115"/>
          <p:cNvSpPr/>
          <p:nvPr/>
        </p:nvSpPr>
        <p:spPr>
          <a:xfrm rot="1067033">
            <a:off x="8558898" y="1140538"/>
            <a:ext cx="16697" cy="1517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6" name="Shape 8116"/>
          <p:cNvSpPr/>
          <p:nvPr/>
        </p:nvSpPr>
        <p:spPr>
          <a:xfrm rot="1106097">
            <a:off x="8589855" y="1141407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7" name="Shape 8117"/>
          <p:cNvSpPr/>
          <p:nvPr/>
        </p:nvSpPr>
        <p:spPr>
          <a:xfrm rot="1034488">
            <a:off x="8614301" y="1161619"/>
            <a:ext cx="9109" cy="948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8" name="Shape 8118"/>
          <p:cNvSpPr/>
          <p:nvPr/>
        </p:nvSpPr>
        <p:spPr>
          <a:xfrm rot="1106097">
            <a:off x="8627587" y="1187728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9" name="Shape 8119"/>
          <p:cNvSpPr/>
          <p:nvPr/>
        </p:nvSpPr>
        <p:spPr>
          <a:xfrm rot="1106097">
            <a:off x="8594759" y="1180018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0" name="Shape 8120"/>
          <p:cNvSpPr/>
          <p:nvPr/>
        </p:nvSpPr>
        <p:spPr>
          <a:xfrm rot="1106097">
            <a:off x="8613047" y="1191317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1" name="Shape 8121"/>
          <p:cNvSpPr/>
          <p:nvPr/>
        </p:nvSpPr>
        <p:spPr>
          <a:xfrm rot="1106097">
            <a:off x="8612376" y="117637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2" name="Shape 8122"/>
          <p:cNvSpPr/>
          <p:nvPr/>
        </p:nvSpPr>
        <p:spPr>
          <a:xfrm rot="1106097">
            <a:off x="8600567" y="115162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3" name="Shape 8123"/>
          <p:cNvSpPr/>
          <p:nvPr/>
        </p:nvSpPr>
        <p:spPr>
          <a:xfrm rot="1106097">
            <a:off x="8583323" y="1156416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4" name="Shape 8124"/>
          <p:cNvSpPr/>
          <p:nvPr/>
        </p:nvSpPr>
        <p:spPr>
          <a:xfrm rot="1085934">
            <a:off x="8343154" y="1213441"/>
            <a:ext cx="64701" cy="61285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5" name="Shape 8125"/>
          <p:cNvSpPr/>
          <p:nvPr/>
        </p:nvSpPr>
        <p:spPr>
          <a:xfrm rot="1093505">
            <a:off x="8249177" y="1263025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6" name="Shape 8126"/>
          <p:cNvSpPr/>
          <p:nvPr/>
        </p:nvSpPr>
        <p:spPr>
          <a:xfrm rot="30839">
            <a:off x="8243903" y="1139664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127" name="Shape 8127"/>
          <p:cNvSpPr/>
          <p:nvPr/>
        </p:nvSpPr>
        <p:spPr>
          <a:xfrm rot="1919939">
            <a:off x="8321583" y="1153818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128" name="Shape 8128"/>
          <p:cNvSpPr/>
          <p:nvPr/>
        </p:nvSpPr>
        <p:spPr>
          <a:xfrm flipH="1" rot="5576661">
            <a:off x="8366099" y="1286483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129" name="Shape 8129"/>
          <p:cNvSpPr/>
          <p:nvPr/>
        </p:nvSpPr>
        <p:spPr>
          <a:xfrm rot="4893683">
            <a:off x="8363879" y="1219617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130" name="Shape 8130"/>
          <p:cNvSpPr/>
          <p:nvPr/>
        </p:nvSpPr>
        <p:spPr>
          <a:xfrm rot="1059007">
            <a:off x="8274090" y="963723"/>
            <a:ext cx="6926" cy="5749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1" name="Shape 8131"/>
          <p:cNvSpPr/>
          <p:nvPr/>
        </p:nvSpPr>
        <p:spPr>
          <a:xfrm rot="1157403">
            <a:off x="8262267" y="1009163"/>
            <a:ext cx="6356" cy="4164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2" name="Shape 8132"/>
          <p:cNvSpPr/>
          <p:nvPr/>
        </p:nvSpPr>
        <p:spPr>
          <a:xfrm rot="-545417">
            <a:off x="8367232" y="896511"/>
            <a:ext cx="7595" cy="5544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3" name="Shape 8133"/>
          <p:cNvSpPr/>
          <p:nvPr/>
        </p:nvSpPr>
        <p:spPr>
          <a:xfrm rot="-647058">
            <a:off x="8383476" y="938625"/>
            <a:ext cx="6413" cy="4027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4" name="Shape 8134"/>
          <p:cNvSpPr/>
          <p:nvPr/>
        </p:nvSpPr>
        <p:spPr>
          <a:xfrm rot="1034488">
            <a:off x="8305096" y="777039"/>
            <a:ext cx="9109" cy="3415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5" name="Shape 8135"/>
          <p:cNvSpPr/>
          <p:nvPr/>
        </p:nvSpPr>
        <p:spPr>
          <a:xfrm rot="1064680">
            <a:off x="8298319" y="804081"/>
            <a:ext cx="7874" cy="249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6" name="Shape 8136"/>
          <p:cNvSpPr/>
          <p:nvPr/>
        </p:nvSpPr>
        <p:spPr>
          <a:xfrm rot="4832261">
            <a:off x="8417348" y="554015"/>
            <a:ext cx="9124" cy="3418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7" name="Shape 8137"/>
          <p:cNvSpPr/>
          <p:nvPr/>
        </p:nvSpPr>
        <p:spPr>
          <a:xfrm rot="4875230">
            <a:off x="8394690" y="562718"/>
            <a:ext cx="7891" cy="2500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8" name="Shape 8138"/>
          <p:cNvSpPr/>
          <p:nvPr/>
        </p:nvSpPr>
        <p:spPr>
          <a:xfrm rot="1080250">
            <a:off x="8277325" y="113313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39" name="Shape 8139"/>
          <p:cNvSpPr/>
          <p:nvPr/>
        </p:nvSpPr>
        <p:spPr>
          <a:xfrm rot="1198986">
            <a:off x="8288927" y="1158809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0" name="Shape 8140"/>
          <p:cNvSpPr/>
          <p:nvPr/>
        </p:nvSpPr>
        <p:spPr>
          <a:xfrm rot="956724">
            <a:off x="8295278" y="1146609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1" name="Shape 8141"/>
          <p:cNvSpPr/>
          <p:nvPr/>
        </p:nvSpPr>
        <p:spPr>
          <a:xfrm rot="983372">
            <a:off x="8292495" y="115200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2" name="Shape 8142"/>
          <p:cNvSpPr/>
          <p:nvPr/>
        </p:nvSpPr>
        <p:spPr>
          <a:xfrm rot="983372">
            <a:off x="8301957" y="1142807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3" name="Shape 8143"/>
          <p:cNvSpPr/>
          <p:nvPr/>
        </p:nvSpPr>
        <p:spPr>
          <a:xfrm rot="956724">
            <a:off x="8292677" y="114776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4" name="Shape 8144"/>
          <p:cNvSpPr/>
          <p:nvPr/>
        </p:nvSpPr>
        <p:spPr>
          <a:xfrm rot="1026164">
            <a:off x="8284200" y="115240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5" name="Shape 8145"/>
          <p:cNvSpPr/>
          <p:nvPr/>
        </p:nvSpPr>
        <p:spPr>
          <a:xfrm rot="1198986">
            <a:off x="8288268" y="113850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6" name="Shape 8146"/>
          <p:cNvSpPr/>
          <p:nvPr/>
        </p:nvSpPr>
        <p:spPr>
          <a:xfrm rot="983372">
            <a:off x="8307834" y="1149569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7" name="Shape 8147"/>
          <p:cNvSpPr/>
          <p:nvPr/>
        </p:nvSpPr>
        <p:spPr>
          <a:xfrm rot="1106097">
            <a:off x="8292419" y="11413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8" name="Shape 8148"/>
          <p:cNvSpPr/>
          <p:nvPr/>
        </p:nvSpPr>
        <p:spPr>
          <a:xfrm rot="1106097">
            <a:off x="8296049" y="1135899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9" name="Shape 8149"/>
          <p:cNvSpPr/>
          <p:nvPr/>
        </p:nvSpPr>
        <p:spPr>
          <a:xfrm rot="956724">
            <a:off x="8282707" y="1144203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0" name="Shape 8150"/>
          <p:cNvSpPr/>
          <p:nvPr/>
        </p:nvSpPr>
        <p:spPr>
          <a:xfrm rot="956724">
            <a:off x="8288715" y="114928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1" name="Shape 8151"/>
          <p:cNvSpPr/>
          <p:nvPr/>
        </p:nvSpPr>
        <p:spPr>
          <a:xfrm rot="956724">
            <a:off x="8302981" y="115397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2" name="Shape 8152"/>
          <p:cNvSpPr/>
          <p:nvPr/>
        </p:nvSpPr>
        <p:spPr>
          <a:xfrm rot="956724">
            <a:off x="8301400" y="115981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3" name="Shape 8153"/>
          <p:cNvSpPr/>
          <p:nvPr/>
        </p:nvSpPr>
        <p:spPr>
          <a:xfrm rot="956724">
            <a:off x="8300767" y="113910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4" name="Shape 8154"/>
          <p:cNvSpPr/>
          <p:nvPr/>
        </p:nvSpPr>
        <p:spPr>
          <a:xfrm rot="956724">
            <a:off x="8299768" y="1150496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5" name="Shape 8155"/>
          <p:cNvSpPr/>
          <p:nvPr/>
        </p:nvSpPr>
        <p:spPr>
          <a:xfrm rot="956724">
            <a:off x="8297897" y="115341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6" name="Shape 8156"/>
          <p:cNvSpPr/>
          <p:nvPr/>
        </p:nvSpPr>
        <p:spPr>
          <a:xfrm rot="956724">
            <a:off x="8295584" y="116322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7" name="Shape 8157"/>
          <p:cNvSpPr/>
          <p:nvPr/>
        </p:nvSpPr>
        <p:spPr>
          <a:xfrm rot="1080250">
            <a:off x="8345513" y="62145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8" name="Shape 8158"/>
          <p:cNvSpPr/>
          <p:nvPr/>
        </p:nvSpPr>
        <p:spPr>
          <a:xfrm rot="1198986">
            <a:off x="8365776" y="64747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9" name="Shape 8159"/>
          <p:cNvSpPr/>
          <p:nvPr/>
        </p:nvSpPr>
        <p:spPr>
          <a:xfrm rot="956724">
            <a:off x="8363465" y="634930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0" name="Shape 8160"/>
          <p:cNvSpPr/>
          <p:nvPr/>
        </p:nvSpPr>
        <p:spPr>
          <a:xfrm rot="983372">
            <a:off x="8360681" y="640321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1" name="Shape 8161"/>
          <p:cNvSpPr/>
          <p:nvPr/>
        </p:nvSpPr>
        <p:spPr>
          <a:xfrm rot="983372">
            <a:off x="8373454" y="628868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2" name="Shape 8162"/>
          <p:cNvSpPr/>
          <p:nvPr/>
        </p:nvSpPr>
        <p:spPr>
          <a:xfrm rot="956724">
            <a:off x="8353074" y="6335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3" name="Shape 8163"/>
          <p:cNvSpPr/>
          <p:nvPr/>
        </p:nvSpPr>
        <p:spPr>
          <a:xfrm rot="1026164">
            <a:off x="8352387" y="64072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4" name="Shape 8164"/>
          <p:cNvSpPr/>
          <p:nvPr/>
        </p:nvSpPr>
        <p:spPr>
          <a:xfrm rot="1198986">
            <a:off x="8356455" y="626827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5" name="Shape 8165"/>
          <p:cNvSpPr/>
          <p:nvPr/>
        </p:nvSpPr>
        <p:spPr>
          <a:xfrm rot="983372">
            <a:off x="8376020" y="63789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6" name="Shape 8166"/>
          <p:cNvSpPr/>
          <p:nvPr/>
        </p:nvSpPr>
        <p:spPr>
          <a:xfrm rot="1106097">
            <a:off x="8369582" y="6421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7" name="Shape 8167"/>
          <p:cNvSpPr/>
          <p:nvPr/>
        </p:nvSpPr>
        <p:spPr>
          <a:xfrm rot="1106097">
            <a:off x="8364236" y="624220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8" name="Shape 8168"/>
          <p:cNvSpPr/>
          <p:nvPr/>
        </p:nvSpPr>
        <p:spPr>
          <a:xfrm rot="956724">
            <a:off x="8350893" y="63252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9" name="Shape 8169"/>
          <p:cNvSpPr/>
          <p:nvPr/>
        </p:nvSpPr>
        <p:spPr>
          <a:xfrm rot="956724">
            <a:off x="8356902" y="63760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0" name="Shape 8170"/>
          <p:cNvSpPr/>
          <p:nvPr/>
        </p:nvSpPr>
        <p:spPr>
          <a:xfrm rot="956724">
            <a:off x="8371168" y="64229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1" name="Shape 8171"/>
          <p:cNvSpPr/>
          <p:nvPr/>
        </p:nvSpPr>
        <p:spPr>
          <a:xfrm rot="956724">
            <a:off x="8369587" y="64813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2" name="Shape 8172"/>
          <p:cNvSpPr/>
          <p:nvPr/>
        </p:nvSpPr>
        <p:spPr>
          <a:xfrm rot="956724">
            <a:off x="8368954" y="62742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3" name="Shape 8173"/>
          <p:cNvSpPr/>
          <p:nvPr/>
        </p:nvSpPr>
        <p:spPr>
          <a:xfrm rot="956724">
            <a:off x="8361936" y="64019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4" name="Shape 8174"/>
          <p:cNvSpPr/>
          <p:nvPr/>
        </p:nvSpPr>
        <p:spPr>
          <a:xfrm rot="956724">
            <a:off x="8362331" y="6320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5" name="Shape 8175"/>
          <p:cNvSpPr/>
          <p:nvPr/>
        </p:nvSpPr>
        <p:spPr>
          <a:xfrm rot="956724">
            <a:off x="8363771" y="65154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6" name="Shape 8176"/>
          <p:cNvSpPr/>
          <p:nvPr/>
        </p:nvSpPr>
        <p:spPr>
          <a:xfrm rot="1106097">
            <a:off x="8324792" y="904692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7" name="Shape 8177"/>
          <p:cNvSpPr/>
          <p:nvPr/>
        </p:nvSpPr>
        <p:spPr>
          <a:xfrm rot="1106097">
            <a:off x="8330615" y="917435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8" name="Shape 8178"/>
          <p:cNvSpPr/>
          <p:nvPr/>
        </p:nvSpPr>
        <p:spPr>
          <a:xfrm rot="956724">
            <a:off x="8333705" y="91131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9" name="Shape 8179"/>
          <p:cNvSpPr/>
          <p:nvPr/>
        </p:nvSpPr>
        <p:spPr>
          <a:xfrm rot="1233363">
            <a:off x="8332288" y="9140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0" name="Shape 8180"/>
          <p:cNvSpPr/>
          <p:nvPr/>
        </p:nvSpPr>
        <p:spPr>
          <a:xfrm rot="1233363">
            <a:off x="8337010" y="90949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1" name="Shape 8181"/>
          <p:cNvSpPr/>
          <p:nvPr/>
        </p:nvSpPr>
        <p:spPr>
          <a:xfrm rot="842175">
            <a:off x="8332559" y="91194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2" name="Shape 8182"/>
          <p:cNvSpPr/>
          <p:nvPr/>
        </p:nvSpPr>
        <p:spPr>
          <a:xfrm rot="956724">
            <a:off x="8328254" y="91423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3" name="Shape 8183"/>
          <p:cNvSpPr/>
          <p:nvPr/>
        </p:nvSpPr>
        <p:spPr>
          <a:xfrm rot="1233363">
            <a:off x="8339943" y="9128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4" name="Shape 8184"/>
          <p:cNvSpPr/>
          <p:nvPr/>
        </p:nvSpPr>
        <p:spPr>
          <a:xfrm rot="842175">
            <a:off x="8327583" y="91016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5" name="Shape 8185"/>
          <p:cNvSpPr/>
          <p:nvPr/>
        </p:nvSpPr>
        <p:spPr>
          <a:xfrm rot="842175">
            <a:off x="8337701" y="915047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6" name="Shape 8186"/>
          <p:cNvSpPr/>
          <p:nvPr/>
        </p:nvSpPr>
        <p:spPr>
          <a:xfrm rot="842175">
            <a:off x="8336913" y="91795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7" name="Shape 8187"/>
          <p:cNvSpPr/>
          <p:nvPr/>
        </p:nvSpPr>
        <p:spPr>
          <a:xfrm rot="842175">
            <a:off x="8336597" y="90762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8" name="Shape 8188"/>
          <p:cNvSpPr/>
          <p:nvPr/>
        </p:nvSpPr>
        <p:spPr>
          <a:xfrm rot="842175">
            <a:off x="8335165" y="914765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9" name="Shape 8189"/>
          <p:cNvSpPr/>
          <p:nvPr/>
        </p:nvSpPr>
        <p:spPr>
          <a:xfrm rot="842175">
            <a:off x="8334011" y="919660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0" name="Shape 8190"/>
          <p:cNvSpPr/>
          <p:nvPr/>
        </p:nvSpPr>
        <p:spPr>
          <a:xfrm rot="-9693903">
            <a:off x="8268020" y="870983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1" name="Shape 8191"/>
          <p:cNvSpPr/>
          <p:nvPr/>
        </p:nvSpPr>
        <p:spPr>
          <a:xfrm rot="-9693903">
            <a:off x="8279273" y="874367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2" name="Shape 8192"/>
          <p:cNvSpPr/>
          <p:nvPr/>
        </p:nvSpPr>
        <p:spPr>
          <a:xfrm rot="-9843276">
            <a:off x="8275895" y="88010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3" name="Shape 8193"/>
          <p:cNvSpPr/>
          <p:nvPr/>
        </p:nvSpPr>
        <p:spPr>
          <a:xfrm rot="-9566637">
            <a:off x="8276934" y="87704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4" name="Shape 8194"/>
          <p:cNvSpPr/>
          <p:nvPr/>
        </p:nvSpPr>
        <p:spPr>
          <a:xfrm rot="-9566637">
            <a:off x="8272211" y="88164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5" name="Shape 8195"/>
          <p:cNvSpPr/>
          <p:nvPr/>
        </p:nvSpPr>
        <p:spPr>
          <a:xfrm rot="-9957825">
            <a:off x="8277988" y="8805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6" name="Shape 8196"/>
          <p:cNvSpPr/>
          <p:nvPr/>
        </p:nvSpPr>
        <p:spPr>
          <a:xfrm rot="-9843276">
            <a:off x="8281347" y="87728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7" name="Shape 8197"/>
          <p:cNvSpPr/>
          <p:nvPr/>
        </p:nvSpPr>
        <p:spPr>
          <a:xfrm rot="-9693903">
            <a:off x="8279602" y="884791"/>
            <a:ext cx="1897" cy="1615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8" name="Shape 8198"/>
          <p:cNvSpPr/>
          <p:nvPr/>
        </p:nvSpPr>
        <p:spPr>
          <a:xfrm rot="-9566637">
            <a:off x="8269278" y="8782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99" name="Shape 8199"/>
          <p:cNvSpPr/>
          <p:nvPr/>
        </p:nvSpPr>
        <p:spPr>
          <a:xfrm rot="-9693903">
            <a:off x="8276660" y="882454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0" name="Shape 8200"/>
          <p:cNvSpPr/>
          <p:nvPr/>
        </p:nvSpPr>
        <p:spPr>
          <a:xfrm rot="-9957825">
            <a:off x="8276290" y="88651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1" name="Shape 8201"/>
          <p:cNvSpPr/>
          <p:nvPr/>
        </p:nvSpPr>
        <p:spPr>
          <a:xfrm rot="-9957825">
            <a:off x="8282964" y="88229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2" name="Shape 8202"/>
          <p:cNvSpPr/>
          <p:nvPr/>
        </p:nvSpPr>
        <p:spPr>
          <a:xfrm rot="-9957825">
            <a:off x="8272846" y="8774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3" name="Shape 8203"/>
          <p:cNvSpPr/>
          <p:nvPr/>
        </p:nvSpPr>
        <p:spPr>
          <a:xfrm rot="-9957825">
            <a:off x="8273634" y="87450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4" name="Shape 8204"/>
          <p:cNvSpPr/>
          <p:nvPr/>
        </p:nvSpPr>
        <p:spPr>
          <a:xfrm rot="-9957825">
            <a:off x="8273951" y="88483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5" name="Shape 8205"/>
          <p:cNvSpPr/>
          <p:nvPr/>
        </p:nvSpPr>
        <p:spPr>
          <a:xfrm rot="-9957825">
            <a:off x="8276537" y="872803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6" name="Shape 8206"/>
          <p:cNvSpPr/>
          <p:nvPr/>
        </p:nvSpPr>
        <p:spPr>
          <a:xfrm flipH="1" rot="2905529">
            <a:off x="8676808" y="38215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07" name="Shape 8207"/>
          <p:cNvSpPr/>
          <p:nvPr/>
        </p:nvSpPr>
        <p:spPr>
          <a:xfrm flipH="1" rot="5166335">
            <a:off x="8686161" y="432779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08" name="Shape 8208"/>
          <p:cNvSpPr/>
          <p:nvPr/>
        </p:nvSpPr>
        <p:spPr>
          <a:xfrm flipH="1" rot="-255599">
            <a:off x="8627670" y="336903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09" name="Shape 8209"/>
          <p:cNvSpPr/>
          <p:nvPr/>
        </p:nvSpPr>
        <p:spPr>
          <a:xfrm flipH="1" rot="-2933232">
            <a:off x="8563780" y="310520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10" name="Shape 8210"/>
          <p:cNvSpPr/>
          <p:nvPr/>
        </p:nvSpPr>
        <p:spPr>
          <a:xfrm rot="-10769161">
            <a:off x="8652895" y="481220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11" name="Shape 8211"/>
          <p:cNvSpPr/>
          <p:nvPr/>
        </p:nvSpPr>
        <p:spPr>
          <a:xfrm rot="-8880061">
            <a:off x="8575159" y="471215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12" name="Shape 8212"/>
          <p:cNvSpPr/>
          <p:nvPr/>
        </p:nvSpPr>
        <p:spPr>
          <a:xfrm flipH="1" rot="-5223339">
            <a:off x="8525674" y="360718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13" name="Shape 8213"/>
          <p:cNvSpPr/>
          <p:nvPr/>
        </p:nvSpPr>
        <p:spPr>
          <a:xfrm rot="-5906317">
            <a:off x="8522594" y="412843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14" name="Shape 8214"/>
          <p:cNvSpPr/>
          <p:nvPr/>
        </p:nvSpPr>
        <p:spPr>
          <a:xfrm rot="-9706495">
            <a:off x="8601169" y="394660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15" name="Shape 8215"/>
          <p:cNvSpPr txBox="1"/>
          <p:nvPr/>
        </p:nvSpPr>
        <p:spPr>
          <a:xfrm>
            <a:off x="7636791" y="591775"/>
            <a:ext cx="419099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~</a:t>
            </a:r>
          </a:p>
        </p:txBody>
      </p:sp>
    </p:spTree>
  </p:cSld>
  <p:clrMapOvr>
    <a:masterClrMapping/>
  </p:clrMapOvr>
  <p:transition spd="slow">
    <p:cut/>
  </p:transition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19" name="Shape 8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0" name="Shape 8220"/>
          <p:cNvSpPr txBox="1"/>
          <p:nvPr>
            <p:ph idx="1" type="body"/>
          </p:nvPr>
        </p:nvSpPr>
        <p:spPr>
          <a:xfrm>
            <a:off x="457200" y="209550"/>
            <a:ext cx="8229600" cy="464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/>
              <a:t>Wikipedia as a socio-technical system</a:t>
            </a: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1800"/>
              <a:t>Systems-thinking &amp; Biological metaphors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Critique of algorithmic quality control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Standpoint epistemology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Encoding of ideology in technology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8221" name="Shape 8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384674" y="189074"/>
            <a:ext cx="1022799" cy="1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2" name="Shape 8222"/>
          <p:cNvPicPr preferRelativeResize="0"/>
          <p:nvPr/>
        </p:nvPicPr>
        <p:blipFill rotWithShape="1">
          <a:blip r:embed="rId4">
            <a:alphaModFix/>
          </a:blip>
          <a:srcRect b="4479" l="21710" r="55698" t="68745"/>
          <a:stretch/>
        </p:blipFill>
        <p:spPr>
          <a:xfrm>
            <a:off x="6737805" y="615924"/>
            <a:ext cx="316536" cy="211027"/>
          </a:xfrm>
          <a:prstGeom prst="rect">
            <a:avLst/>
          </a:prstGeom>
          <a:noFill/>
          <a:ln>
            <a:noFill/>
          </a:ln>
        </p:spPr>
      </p:pic>
      <p:sp>
        <p:nvSpPr>
          <p:cNvPr id="8223" name="Shape 8223"/>
          <p:cNvSpPr/>
          <p:nvPr/>
        </p:nvSpPr>
        <p:spPr>
          <a:xfrm>
            <a:off x="6585484" y="906570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4" name="Shape 8224"/>
          <p:cNvSpPr/>
          <p:nvPr/>
        </p:nvSpPr>
        <p:spPr>
          <a:xfrm>
            <a:off x="6570595" y="1001975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5" name="Shape 8225"/>
          <p:cNvSpPr/>
          <p:nvPr/>
        </p:nvSpPr>
        <p:spPr>
          <a:xfrm>
            <a:off x="6399316" y="977192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6" name="Shape 8226"/>
          <p:cNvSpPr/>
          <p:nvPr/>
        </p:nvSpPr>
        <p:spPr>
          <a:xfrm>
            <a:off x="6414205" y="881788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7" name="Shape 8227"/>
          <p:cNvSpPr/>
          <p:nvPr/>
        </p:nvSpPr>
        <p:spPr>
          <a:xfrm>
            <a:off x="6493096" y="999275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8" name="Shape 8228"/>
          <p:cNvSpPr/>
          <p:nvPr/>
        </p:nvSpPr>
        <p:spPr>
          <a:xfrm>
            <a:off x="7114721" y="1036317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9" name="Shape 8229"/>
          <p:cNvSpPr/>
          <p:nvPr/>
        </p:nvSpPr>
        <p:spPr>
          <a:xfrm>
            <a:off x="7128217" y="949836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30" name="Shape 8230"/>
          <p:cNvSpPr/>
          <p:nvPr/>
        </p:nvSpPr>
        <p:spPr>
          <a:xfrm>
            <a:off x="7272509" y="940579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31" name="Shape 8231"/>
          <p:cNvSpPr/>
          <p:nvPr/>
        </p:nvSpPr>
        <p:spPr>
          <a:xfrm>
            <a:off x="7259013" y="1027060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32" name="Shape 8232"/>
          <p:cNvSpPr/>
          <p:nvPr/>
        </p:nvSpPr>
        <p:spPr>
          <a:xfrm>
            <a:off x="6478207" y="1094679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33" name="Shape 8233"/>
          <p:cNvSpPr/>
          <p:nvPr/>
        </p:nvSpPr>
        <p:spPr>
          <a:xfrm rot="1091893">
            <a:off x="8222373" y="257151"/>
            <a:ext cx="449485" cy="120940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34" name="Shape 8234"/>
          <p:cNvSpPr/>
          <p:nvPr/>
        </p:nvSpPr>
        <p:spPr>
          <a:xfrm rot="2901988">
            <a:off x="8391951" y="1306061"/>
            <a:ext cx="3612" cy="272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35" name="Shape 8235"/>
          <p:cNvSpPr/>
          <p:nvPr/>
        </p:nvSpPr>
        <p:spPr>
          <a:xfrm rot="2700000">
            <a:off x="8378107" y="1321990"/>
            <a:ext cx="2969" cy="1978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36" name="Shape 8236"/>
          <p:cNvSpPr/>
          <p:nvPr/>
        </p:nvSpPr>
        <p:spPr>
          <a:xfrm flipH="1" rot="-7894471">
            <a:off x="8229967" y="132980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37" name="Shape 8237"/>
          <p:cNvSpPr/>
          <p:nvPr/>
        </p:nvSpPr>
        <p:spPr>
          <a:xfrm flipH="1" rot="-5633665">
            <a:off x="8206683" y="1274985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38" name="Shape 8238"/>
          <p:cNvSpPr/>
          <p:nvPr/>
        </p:nvSpPr>
        <p:spPr>
          <a:xfrm flipH="1" rot="10544401">
            <a:off x="8264860" y="1355225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39" name="Shape 8239"/>
          <p:cNvSpPr/>
          <p:nvPr/>
        </p:nvSpPr>
        <p:spPr>
          <a:xfrm flipH="1" rot="7866768">
            <a:off x="8327806" y="1337155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40" name="Shape 8240"/>
          <p:cNvSpPr/>
          <p:nvPr/>
        </p:nvSpPr>
        <p:spPr>
          <a:xfrm rot="1091893">
            <a:off x="8478984" y="1083876"/>
            <a:ext cx="82901" cy="14026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41" name="Shape 8241"/>
          <p:cNvSpPr/>
          <p:nvPr/>
        </p:nvSpPr>
        <p:spPr>
          <a:xfrm rot="1091893">
            <a:off x="8453863" y="924389"/>
            <a:ext cx="92113" cy="122424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242" name="Shape 8242"/>
          <p:cNvSpPr/>
          <p:nvPr/>
        </p:nvSpPr>
        <p:spPr>
          <a:xfrm rot="1091713">
            <a:off x="8325816" y="1084577"/>
            <a:ext cx="113368" cy="107961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243" name="Shape 8243"/>
          <p:cNvCxnSpPr/>
          <p:nvPr/>
        </p:nvCxnSpPr>
        <p:spPr>
          <a:xfrm flipH="1" rot="-9693903">
            <a:off x="8584609" y="784878"/>
            <a:ext cx="2846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44" name="Shape 8244"/>
          <p:cNvCxnSpPr/>
          <p:nvPr/>
        </p:nvCxnSpPr>
        <p:spPr>
          <a:xfrm flipH="1" rot="-9693903">
            <a:off x="8600711" y="771900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45" name="Shape 8245"/>
          <p:cNvCxnSpPr/>
          <p:nvPr/>
        </p:nvCxnSpPr>
        <p:spPr>
          <a:xfrm flipH="1" rot="-9717395">
            <a:off x="8617946" y="731738"/>
            <a:ext cx="4164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46" name="Shape 8246"/>
          <p:cNvCxnSpPr/>
          <p:nvPr/>
        </p:nvCxnSpPr>
        <p:spPr>
          <a:xfrm flipH="1" rot="-9693903">
            <a:off x="8644793" y="698581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47" name="Shape 8247"/>
          <p:cNvCxnSpPr/>
          <p:nvPr/>
        </p:nvCxnSpPr>
        <p:spPr>
          <a:xfrm flipH="1" rot="-9715434">
            <a:off x="8668181" y="635302"/>
            <a:ext cx="45442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48" name="Shape 8248"/>
          <p:cNvCxnSpPr/>
          <p:nvPr/>
        </p:nvCxnSpPr>
        <p:spPr>
          <a:xfrm flipH="1" rot="-9693903">
            <a:off x="8704809" y="593600"/>
            <a:ext cx="11384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49" name="Shape 8249"/>
          <p:cNvCxnSpPr/>
          <p:nvPr/>
        </p:nvCxnSpPr>
        <p:spPr>
          <a:xfrm rot="1106097">
            <a:off x="8561026" y="826700"/>
            <a:ext cx="28460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0" name="Shape 8250"/>
          <p:cNvCxnSpPr/>
          <p:nvPr/>
        </p:nvCxnSpPr>
        <p:spPr>
          <a:xfrm flipH="1" rot="-9719750">
            <a:off x="8539653" y="855088"/>
            <a:ext cx="3785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1" name="Shape 8251"/>
          <p:cNvCxnSpPr/>
          <p:nvPr/>
        </p:nvCxnSpPr>
        <p:spPr>
          <a:xfrm flipH="1" rot="-9693903">
            <a:off x="8521335" y="873616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2" name="Shape 8252"/>
          <p:cNvCxnSpPr/>
          <p:nvPr/>
        </p:nvCxnSpPr>
        <p:spPr>
          <a:xfrm rot="1106097">
            <a:off x="8499455" y="904993"/>
            <a:ext cx="2087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3" name="Shape 8253"/>
          <p:cNvCxnSpPr/>
          <p:nvPr/>
        </p:nvCxnSpPr>
        <p:spPr>
          <a:xfrm rot="1106097">
            <a:off x="8481621" y="932913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4" name="Shape 8254"/>
          <p:cNvCxnSpPr/>
          <p:nvPr/>
        </p:nvCxnSpPr>
        <p:spPr>
          <a:xfrm flipH="1" rot="-9693903">
            <a:off x="8455569" y="964771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5" name="Shape 8255"/>
          <p:cNvCxnSpPr/>
          <p:nvPr/>
        </p:nvCxnSpPr>
        <p:spPr>
          <a:xfrm rot="1106097">
            <a:off x="8474835" y="935891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6" name="Shape 8256"/>
          <p:cNvCxnSpPr/>
          <p:nvPr/>
        </p:nvCxnSpPr>
        <p:spPr>
          <a:xfrm flipH="1" rot="-9693903">
            <a:off x="8437792" y="994853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7" name="Shape 8257"/>
          <p:cNvCxnSpPr/>
          <p:nvPr/>
        </p:nvCxnSpPr>
        <p:spPr>
          <a:xfrm rot="-9693903">
            <a:off x="8491582" y="954109"/>
            <a:ext cx="26563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8" name="Shape 8258"/>
          <p:cNvCxnSpPr/>
          <p:nvPr/>
        </p:nvCxnSpPr>
        <p:spPr>
          <a:xfrm rot="-9693903">
            <a:off x="8501251" y="938879"/>
            <a:ext cx="2846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59" name="Shape 8259"/>
          <p:cNvCxnSpPr/>
          <p:nvPr/>
        </p:nvCxnSpPr>
        <p:spPr>
          <a:xfrm rot="-9693903">
            <a:off x="8526988" y="913283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0" name="Shape 8260"/>
          <p:cNvCxnSpPr/>
          <p:nvPr/>
        </p:nvCxnSpPr>
        <p:spPr>
          <a:xfrm rot="-9710838">
            <a:off x="8543058" y="897459"/>
            <a:ext cx="1925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1" name="Shape 8261"/>
          <p:cNvCxnSpPr/>
          <p:nvPr/>
        </p:nvCxnSpPr>
        <p:spPr>
          <a:xfrm rot="-9693903">
            <a:off x="8542480" y="874540"/>
            <a:ext cx="26563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2" name="Shape 8262"/>
          <p:cNvCxnSpPr/>
          <p:nvPr/>
        </p:nvCxnSpPr>
        <p:spPr>
          <a:xfrm rot="-9710838">
            <a:off x="8490232" y="1004756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3" name="Shape 8263"/>
          <p:cNvCxnSpPr/>
          <p:nvPr/>
        </p:nvCxnSpPr>
        <p:spPr>
          <a:xfrm rot="-9693903">
            <a:off x="8527355" y="964500"/>
            <a:ext cx="9486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4" name="Shape 8264"/>
          <p:cNvCxnSpPr/>
          <p:nvPr/>
        </p:nvCxnSpPr>
        <p:spPr>
          <a:xfrm rot="-9693903">
            <a:off x="8536482" y="939704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5" name="Shape 8265"/>
          <p:cNvCxnSpPr/>
          <p:nvPr/>
        </p:nvCxnSpPr>
        <p:spPr>
          <a:xfrm rot="-9693903">
            <a:off x="8555660" y="92373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6" name="Shape 8266"/>
          <p:cNvCxnSpPr/>
          <p:nvPr/>
        </p:nvCxnSpPr>
        <p:spPr>
          <a:xfrm rot="-9693903">
            <a:off x="8566734" y="910941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7" name="Shape 8267"/>
          <p:cNvCxnSpPr/>
          <p:nvPr/>
        </p:nvCxnSpPr>
        <p:spPr>
          <a:xfrm rot="-9693903">
            <a:off x="8567456" y="877590"/>
            <a:ext cx="948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8" name="Shape 8268"/>
          <p:cNvCxnSpPr/>
          <p:nvPr/>
        </p:nvCxnSpPr>
        <p:spPr>
          <a:xfrm rot="-9693903">
            <a:off x="8510486" y="929984"/>
            <a:ext cx="1707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69" name="Shape 8269"/>
          <p:cNvCxnSpPr/>
          <p:nvPr/>
        </p:nvCxnSpPr>
        <p:spPr>
          <a:xfrm rot="-9693903">
            <a:off x="8517230" y="896514"/>
            <a:ext cx="30357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0" name="Shape 8270"/>
          <p:cNvCxnSpPr/>
          <p:nvPr/>
        </p:nvCxnSpPr>
        <p:spPr>
          <a:xfrm rot="-9693903">
            <a:off x="8537671" y="888741"/>
            <a:ext cx="1517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1" name="Shape 8271"/>
          <p:cNvCxnSpPr/>
          <p:nvPr/>
        </p:nvCxnSpPr>
        <p:spPr>
          <a:xfrm rot="-9693903">
            <a:off x="8490450" y="986885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2" name="Shape 8272"/>
          <p:cNvCxnSpPr/>
          <p:nvPr/>
        </p:nvCxnSpPr>
        <p:spPr>
          <a:xfrm rot="-9693903">
            <a:off x="8482748" y="1010311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3" name="Shape 8273"/>
          <p:cNvCxnSpPr/>
          <p:nvPr/>
        </p:nvCxnSpPr>
        <p:spPr>
          <a:xfrm rot="-9693903">
            <a:off x="8510638" y="978873"/>
            <a:ext cx="20871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4" name="Shape 8274"/>
          <p:cNvCxnSpPr/>
          <p:nvPr/>
        </p:nvCxnSpPr>
        <p:spPr>
          <a:xfrm>
            <a:off x="8527519" y="958926"/>
            <a:ext cx="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5" name="Shape 8275"/>
          <p:cNvCxnSpPr/>
          <p:nvPr/>
        </p:nvCxnSpPr>
        <p:spPr>
          <a:xfrm rot="-9693903">
            <a:off x="8505821" y="950714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6" name="Shape 8276"/>
          <p:cNvCxnSpPr/>
          <p:nvPr/>
        </p:nvCxnSpPr>
        <p:spPr>
          <a:xfrm flipH="1" rot="-9693903">
            <a:off x="8466099" y="974989"/>
            <a:ext cx="1328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7" name="Shape 8277"/>
          <p:cNvCxnSpPr/>
          <p:nvPr/>
        </p:nvCxnSpPr>
        <p:spPr>
          <a:xfrm flipH="1" rot="-9693903">
            <a:off x="8475069" y="952993"/>
            <a:ext cx="20871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8" name="Shape 8278"/>
          <p:cNvCxnSpPr/>
          <p:nvPr/>
        </p:nvCxnSpPr>
        <p:spPr>
          <a:xfrm flipH="1" rot="-9693903">
            <a:off x="8496369" y="931355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79" name="Shape 8279"/>
          <p:cNvCxnSpPr/>
          <p:nvPr/>
        </p:nvCxnSpPr>
        <p:spPr>
          <a:xfrm flipH="1" rot="-9693903">
            <a:off x="8513240" y="908048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0" name="Shape 8280"/>
          <p:cNvCxnSpPr/>
          <p:nvPr/>
        </p:nvCxnSpPr>
        <p:spPr>
          <a:xfrm flipH="1" rot="-9693903">
            <a:off x="8530928" y="875435"/>
            <a:ext cx="1897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1" name="Shape 8281"/>
          <p:cNvCxnSpPr/>
          <p:nvPr/>
        </p:nvCxnSpPr>
        <p:spPr>
          <a:xfrm flipH="1" rot="-9693903">
            <a:off x="8600820" y="872655"/>
            <a:ext cx="758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2" name="Shape 8282"/>
          <p:cNvCxnSpPr/>
          <p:nvPr/>
        </p:nvCxnSpPr>
        <p:spPr>
          <a:xfrm flipH="1" rot="-9693903">
            <a:off x="8608139" y="910660"/>
            <a:ext cx="18973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3" name="Shape 8283"/>
          <p:cNvCxnSpPr/>
          <p:nvPr/>
        </p:nvCxnSpPr>
        <p:spPr>
          <a:xfrm flipH="1" rot="-9693903">
            <a:off x="8606285" y="949157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4" name="Shape 8284"/>
          <p:cNvCxnSpPr/>
          <p:nvPr/>
        </p:nvCxnSpPr>
        <p:spPr>
          <a:xfrm rot="1106097">
            <a:off x="8607455" y="982541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5" name="Shape 8285"/>
          <p:cNvCxnSpPr/>
          <p:nvPr/>
        </p:nvCxnSpPr>
        <p:spPr>
          <a:xfrm flipH="1" rot="-9693903">
            <a:off x="8595811" y="100683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6" name="Shape 8286"/>
          <p:cNvCxnSpPr/>
          <p:nvPr/>
        </p:nvCxnSpPr>
        <p:spPr>
          <a:xfrm rot="1106097">
            <a:off x="8579197" y="1053498"/>
            <a:ext cx="3415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7" name="Shape 8287"/>
          <p:cNvCxnSpPr/>
          <p:nvPr/>
        </p:nvCxnSpPr>
        <p:spPr>
          <a:xfrm flipH="1" rot="-9693903">
            <a:off x="8572193" y="1081494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8" name="Shape 8288"/>
          <p:cNvCxnSpPr/>
          <p:nvPr/>
        </p:nvCxnSpPr>
        <p:spPr>
          <a:xfrm flipH="1" rot="-9693903">
            <a:off x="8570924" y="1118191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89" name="Shape 8289"/>
          <p:cNvCxnSpPr/>
          <p:nvPr/>
        </p:nvCxnSpPr>
        <p:spPr>
          <a:xfrm rot="1106097">
            <a:off x="8555795" y="1209521"/>
            <a:ext cx="4743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0" name="Shape 8290"/>
          <p:cNvCxnSpPr/>
          <p:nvPr/>
        </p:nvCxnSpPr>
        <p:spPr>
          <a:xfrm rot="1106097">
            <a:off x="8554430" y="1243070"/>
            <a:ext cx="47434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1" name="Shape 8291"/>
          <p:cNvCxnSpPr/>
          <p:nvPr/>
        </p:nvCxnSpPr>
        <p:spPr>
          <a:xfrm rot="1106097">
            <a:off x="8535582" y="1279749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2" name="Shape 8292"/>
          <p:cNvCxnSpPr/>
          <p:nvPr/>
        </p:nvCxnSpPr>
        <p:spPr>
          <a:xfrm rot="1106097">
            <a:off x="8522706" y="1308248"/>
            <a:ext cx="4363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3" name="Shape 8293"/>
          <p:cNvCxnSpPr/>
          <p:nvPr/>
        </p:nvCxnSpPr>
        <p:spPr>
          <a:xfrm rot="1106097">
            <a:off x="8499518" y="1335938"/>
            <a:ext cx="3984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4" name="Shape 8294"/>
          <p:cNvCxnSpPr/>
          <p:nvPr/>
        </p:nvCxnSpPr>
        <p:spPr>
          <a:xfrm rot="1106097">
            <a:off x="8481243" y="1364712"/>
            <a:ext cx="3225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5" name="Shape 8295"/>
          <p:cNvCxnSpPr/>
          <p:nvPr/>
        </p:nvCxnSpPr>
        <p:spPr>
          <a:xfrm rot="1081483">
            <a:off x="8439768" y="1382423"/>
            <a:ext cx="3975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6" name="Shape 8296"/>
          <p:cNvCxnSpPr/>
          <p:nvPr/>
        </p:nvCxnSpPr>
        <p:spPr>
          <a:xfrm rot="1106097">
            <a:off x="8412644" y="1410881"/>
            <a:ext cx="47434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7" name="Shape 8297"/>
          <p:cNvCxnSpPr/>
          <p:nvPr/>
        </p:nvCxnSpPr>
        <p:spPr>
          <a:xfrm rot="1106097">
            <a:off x="8397745" y="1435845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8" name="Shape 8298"/>
          <p:cNvCxnSpPr/>
          <p:nvPr/>
        </p:nvCxnSpPr>
        <p:spPr>
          <a:xfrm rot="1106097">
            <a:off x="8362042" y="1457136"/>
            <a:ext cx="2846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9" name="Shape 8299"/>
          <p:cNvCxnSpPr/>
          <p:nvPr/>
        </p:nvCxnSpPr>
        <p:spPr>
          <a:xfrm>
            <a:off x="8335796" y="1457946"/>
            <a:ext cx="0" cy="4363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0" name="Shape 8300"/>
          <p:cNvCxnSpPr/>
          <p:nvPr/>
        </p:nvCxnSpPr>
        <p:spPr>
          <a:xfrm flipH="1" rot="1106097">
            <a:off x="8301033" y="1439309"/>
            <a:ext cx="7589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1" name="Shape 8301"/>
          <p:cNvCxnSpPr/>
          <p:nvPr/>
        </p:nvCxnSpPr>
        <p:spPr>
          <a:xfrm flipH="1" rot="1106097">
            <a:off x="8267089" y="1428099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2" name="Shape 8302"/>
          <p:cNvCxnSpPr/>
          <p:nvPr/>
        </p:nvCxnSpPr>
        <p:spPr>
          <a:xfrm flipH="1" rot="1106097">
            <a:off x="8225555" y="1398476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3" name="Shape 8303"/>
          <p:cNvCxnSpPr/>
          <p:nvPr/>
        </p:nvCxnSpPr>
        <p:spPr>
          <a:xfrm flipH="1" rot="1106097">
            <a:off x="8192388" y="1364056"/>
            <a:ext cx="3415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4" name="Shape 8304"/>
          <p:cNvCxnSpPr/>
          <p:nvPr/>
        </p:nvCxnSpPr>
        <p:spPr>
          <a:xfrm flipH="1" rot="1089162">
            <a:off x="8200798" y="1348439"/>
            <a:ext cx="19258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5" name="Shape 8305"/>
          <p:cNvCxnSpPr/>
          <p:nvPr/>
        </p:nvCxnSpPr>
        <p:spPr>
          <a:xfrm flipH="1" rot="1086226">
            <a:off x="8163635" y="1314820"/>
            <a:ext cx="49237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6" name="Shape 8306"/>
          <p:cNvCxnSpPr/>
          <p:nvPr/>
        </p:nvCxnSpPr>
        <p:spPr>
          <a:xfrm flipH="1" rot="1088285">
            <a:off x="8152050" y="1230310"/>
            <a:ext cx="54929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7" name="Shape 8307"/>
          <p:cNvCxnSpPr/>
          <p:nvPr/>
        </p:nvCxnSpPr>
        <p:spPr>
          <a:xfrm flipH="1" rot="1080250">
            <a:off x="8183568" y="1277590"/>
            <a:ext cx="3785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8" name="Shape 8308"/>
          <p:cNvCxnSpPr/>
          <p:nvPr/>
        </p:nvCxnSpPr>
        <p:spPr>
          <a:xfrm flipH="1" rot="1093189">
            <a:off x="8135191" y="1196298"/>
            <a:ext cx="75800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09" name="Shape 8309"/>
          <p:cNvCxnSpPr/>
          <p:nvPr/>
        </p:nvCxnSpPr>
        <p:spPr>
          <a:xfrm flipH="1" rot="1106097">
            <a:off x="8187422" y="1184449"/>
            <a:ext cx="2276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0" name="Shape 8310"/>
          <p:cNvCxnSpPr/>
          <p:nvPr/>
        </p:nvCxnSpPr>
        <p:spPr>
          <a:xfrm flipH="1" rot="1106097">
            <a:off x="8181705" y="1145749"/>
            <a:ext cx="17076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1" name="Shape 8311"/>
          <p:cNvCxnSpPr/>
          <p:nvPr/>
        </p:nvCxnSpPr>
        <p:spPr>
          <a:xfrm flipH="1" rot="1091753">
            <a:off x="8147280" y="1099441"/>
            <a:ext cx="6821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2" name="Shape 8312"/>
          <p:cNvCxnSpPr/>
          <p:nvPr/>
        </p:nvCxnSpPr>
        <p:spPr>
          <a:xfrm flipH="1" rot="1106097">
            <a:off x="8167107" y="1066345"/>
            <a:ext cx="3604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3" name="Shape 8313"/>
          <p:cNvCxnSpPr/>
          <p:nvPr/>
        </p:nvCxnSpPr>
        <p:spPr>
          <a:xfrm flipH="1" rot="1086226">
            <a:off x="8165478" y="1032052"/>
            <a:ext cx="4923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4" name="Shape 8314"/>
          <p:cNvCxnSpPr/>
          <p:nvPr/>
        </p:nvCxnSpPr>
        <p:spPr>
          <a:xfrm flipH="1" rot="1106097">
            <a:off x="8172990" y="984770"/>
            <a:ext cx="51228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5" name="Shape 8315"/>
          <p:cNvCxnSpPr/>
          <p:nvPr/>
        </p:nvCxnSpPr>
        <p:spPr>
          <a:xfrm flipH="1" rot="1093189">
            <a:off x="8140381" y="926061"/>
            <a:ext cx="7580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6" name="Shape 8316"/>
          <p:cNvCxnSpPr/>
          <p:nvPr/>
        </p:nvCxnSpPr>
        <p:spPr>
          <a:xfrm flipH="1" rot="1081629">
            <a:off x="8164808" y="890608"/>
            <a:ext cx="5331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7" name="Shape 8317"/>
          <p:cNvCxnSpPr/>
          <p:nvPr/>
        </p:nvCxnSpPr>
        <p:spPr>
          <a:xfrm flipH="1" rot="1081629">
            <a:off x="8172723" y="845433"/>
            <a:ext cx="5331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8" name="Shape 8318"/>
          <p:cNvCxnSpPr/>
          <p:nvPr/>
        </p:nvCxnSpPr>
        <p:spPr>
          <a:xfrm rot="-9719750">
            <a:off x="8205991" y="821308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19" name="Shape 8319"/>
          <p:cNvCxnSpPr/>
          <p:nvPr/>
        </p:nvCxnSpPr>
        <p:spPr>
          <a:xfrm rot="-9693903">
            <a:off x="8237131" y="790848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0" name="Shape 8320"/>
          <p:cNvCxnSpPr/>
          <p:nvPr/>
        </p:nvCxnSpPr>
        <p:spPr>
          <a:xfrm rot="-9693903">
            <a:off x="8219385" y="783274"/>
            <a:ext cx="2276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1" name="Shape 8321"/>
          <p:cNvCxnSpPr/>
          <p:nvPr/>
        </p:nvCxnSpPr>
        <p:spPr>
          <a:xfrm rot="-9710564">
            <a:off x="8206929" y="731342"/>
            <a:ext cx="5872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2" name="Shape 8322"/>
          <p:cNvCxnSpPr/>
          <p:nvPr/>
        </p:nvCxnSpPr>
        <p:spPr>
          <a:xfrm rot="-9713774">
            <a:off x="8238527" y="704097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3" name="Shape 8323"/>
          <p:cNvCxnSpPr/>
          <p:nvPr/>
        </p:nvCxnSpPr>
        <p:spPr>
          <a:xfrm rot="-9693903">
            <a:off x="8268746" y="665194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4" name="Shape 8324"/>
          <p:cNvCxnSpPr/>
          <p:nvPr/>
        </p:nvCxnSpPr>
        <p:spPr>
          <a:xfrm rot="-9719750">
            <a:off x="8278378" y="625439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5" name="Shape 8325"/>
          <p:cNvCxnSpPr/>
          <p:nvPr/>
        </p:nvCxnSpPr>
        <p:spPr>
          <a:xfrm rot="-9693903">
            <a:off x="8296009" y="580401"/>
            <a:ext cx="32255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6" name="Shape 8326"/>
          <p:cNvCxnSpPr/>
          <p:nvPr/>
        </p:nvCxnSpPr>
        <p:spPr>
          <a:xfrm rot="-9693903">
            <a:off x="8314944" y="537013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7" name="Shape 8327"/>
          <p:cNvCxnSpPr/>
          <p:nvPr/>
        </p:nvCxnSpPr>
        <p:spPr>
          <a:xfrm rot="-9719750">
            <a:off x="8329510" y="498864"/>
            <a:ext cx="37853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8" name="Shape 8328"/>
          <p:cNvCxnSpPr/>
          <p:nvPr/>
        </p:nvCxnSpPr>
        <p:spPr>
          <a:xfrm rot="-9693903">
            <a:off x="8350723" y="449013"/>
            <a:ext cx="32255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29" name="Shape 8329"/>
          <p:cNvCxnSpPr/>
          <p:nvPr/>
        </p:nvCxnSpPr>
        <p:spPr>
          <a:xfrm rot="-9693903">
            <a:off x="8378650" y="435154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0" name="Shape 8330"/>
          <p:cNvCxnSpPr/>
          <p:nvPr/>
        </p:nvCxnSpPr>
        <p:spPr>
          <a:xfrm rot="-9693903">
            <a:off x="8397074" y="407876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1" name="Shape 8331"/>
          <p:cNvCxnSpPr/>
          <p:nvPr/>
        </p:nvCxnSpPr>
        <p:spPr>
          <a:xfrm flipH="1" rot="1081629">
            <a:off x="8410748" y="372118"/>
            <a:ext cx="5331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2" name="Shape 8332"/>
          <p:cNvCxnSpPr/>
          <p:nvPr/>
        </p:nvCxnSpPr>
        <p:spPr>
          <a:xfrm rot="-9693903">
            <a:off x="8455750" y="34437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3" name="Shape 8333"/>
          <p:cNvCxnSpPr/>
          <p:nvPr/>
        </p:nvCxnSpPr>
        <p:spPr>
          <a:xfrm rot="-9693903">
            <a:off x="8479571" y="329359"/>
            <a:ext cx="30357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4" name="Shape 8334"/>
          <p:cNvCxnSpPr/>
          <p:nvPr/>
        </p:nvCxnSpPr>
        <p:spPr>
          <a:xfrm rot="-9693903">
            <a:off x="8519993" y="308646"/>
            <a:ext cx="5692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5" name="Shape 8335"/>
          <p:cNvCxnSpPr/>
          <p:nvPr/>
        </p:nvCxnSpPr>
        <p:spPr>
          <a:xfrm rot="-9693903">
            <a:off x="8540369" y="266896"/>
            <a:ext cx="13281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6" name="Shape 8336"/>
          <p:cNvCxnSpPr/>
          <p:nvPr/>
        </p:nvCxnSpPr>
        <p:spPr>
          <a:xfrm rot="-9693903">
            <a:off x="8583192" y="239164"/>
            <a:ext cx="9486" cy="5492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7" name="Shape 8337"/>
          <p:cNvCxnSpPr/>
          <p:nvPr/>
        </p:nvCxnSpPr>
        <p:spPr>
          <a:xfrm flipH="1" rot="-9693903">
            <a:off x="8634987" y="273619"/>
            <a:ext cx="9486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8" name="Shape 8338"/>
          <p:cNvCxnSpPr/>
          <p:nvPr/>
        </p:nvCxnSpPr>
        <p:spPr>
          <a:xfrm flipH="1" rot="-9693903">
            <a:off x="8664709" y="294875"/>
            <a:ext cx="20871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39" name="Shape 8339"/>
          <p:cNvCxnSpPr/>
          <p:nvPr/>
        </p:nvCxnSpPr>
        <p:spPr>
          <a:xfrm flipH="1" rot="-9715434">
            <a:off x="8680441" y="316267"/>
            <a:ext cx="45442" cy="3225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0" name="Shape 8340"/>
          <p:cNvCxnSpPr/>
          <p:nvPr/>
        </p:nvCxnSpPr>
        <p:spPr>
          <a:xfrm flipH="1" rot="-9693903">
            <a:off x="8713569" y="373007"/>
            <a:ext cx="3415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1" name="Shape 8341"/>
          <p:cNvCxnSpPr/>
          <p:nvPr/>
        </p:nvCxnSpPr>
        <p:spPr>
          <a:xfrm flipH="1" rot="-9693903">
            <a:off x="8730280" y="39927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2" name="Shape 8342"/>
          <p:cNvCxnSpPr/>
          <p:nvPr/>
        </p:nvCxnSpPr>
        <p:spPr>
          <a:xfrm flipH="1" rot="-9711715">
            <a:off x="8727089" y="432590"/>
            <a:ext cx="5492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3" name="Shape 8343"/>
          <p:cNvCxnSpPr/>
          <p:nvPr/>
        </p:nvCxnSpPr>
        <p:spPr>
          <a:xfrm flipH="1" rot="-9693903">
            <a:off x="8742136" y="472069"/>
            <a:ext cx="34152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4" name="Shape 8344"/>
          <p:cNvCxnSpPr/>
          <p:nvPr/>
        </p:nvCxnSpPr>
        <p:spPr>
          <a:xfrm flipH="1" rot="-9718517">
            <a:off x="8729847" y="496820"/>
            <a:ext cx="3975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5" name="Shape 8345"/>
          <p:cNvCxnSpPr/>
          <p:nvPr/>
        </p:nvCxnSpPr>
        <p:spPr>
          <a:xfrm rot="1106097">
            <a:off x="8715888" y="556152"/>
            <a:ext cx="1707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6" name="Shape 8346"/>
          <p:cNvCxnSpPr/>
          <p:nvPr/>
        </p:nvCxnSpPr>
        <p:spPr>
          <a:xfrm rot="1106097">
            <a:off x="8704680" y="590043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7" name="Shape 8347"/>
          <p:cNvCxnSpPr/>
          <p:nvPr/>
        </p:nvCxnSpPr>
        <p:spPr>
          <a:xfrm rot="1106097">
            <a:off x="8694412" y="62187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8" name="Shape 8348"/>
          <p:cNvCxnSpPr/>
          <p:nvPr/>
        </p:nvCxnSpPr>
        <p:spPr>
          <a:xfrm rot="1106097">
            <a:off x="8684236" y="638970"/>
            <a:ext cx="24665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49" name="Shape 8349"/>
          <p:cNvCxnSpPr/>
          <p:nvPr/>
        </p:nvCxnSpPr>
        <p:spPr>
          <a:xfrm flipH="1" rot="-9693903">
            <a:off x="8728924" y="539256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0" name="Shape 8350"/>
          <p:cNvCxnSpPr/>
          <p:nvPr/>
        </p:nvCxnSpPr>
        <p:spPr>
          <a:xfrm flipH="1" rot="-9710838">
            <a:off x="8739157" y="460319"/>
            <a:ext cx="19258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1" name="Shape 8351"/>
          <p:cNvCxnSpPr/>
          <p:nvPr/>
        </p:nvCxnSpPr>
        <p:spPr>
          <a:xfrm flipH="1" rot="-9693903">
            <a:off x="8730117" y="340011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2" name="Shape 8352"/>
          <p:cNvCxnSpPr/>
          <p:nvPr/>
        </p:nvCxnSpPr>
        <p:spPr>
          <a:xfrm flipH="1" rot="-9693903">
            <a:off x="8708508" y="342025"/>
            <a:ext cx="1517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3" name="Shape 8353"/>
          <p:cNvCxnSpPr/>
          <p:nvPr/>
        </p:nvCxnSpPr>
        <p:spPr>
          <a:xfrm flipH="1" rot="-9693903">
            <a:off x="8656705" y="281411"/>
            <a:ext cx="379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4" name="Shape 8354"/>
          <p:cNvCxnSpPr/>
          <p:nvPr/>
        </p:nvCxnSpPr>
        <p:spPr>
          <a:xfrm rot="-9693903">
            <a:off x="8615503" y="268104"/>
            <a:ext cx="569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5" name="Shape 8355"/>
          <p:cNvCxnSpPr/>
          <p:nvPr/>
        </p:nvCxnSpPr>
        <p:spPr>
          <a:xfrm rot="-9710838">
            <a:off x="8556980" y="274829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6" name="Shape 8356"/>
          <p:cNvCxnSpPr/>
          <p:nvPr/>
        </p:nvCxnSpPr>
        <p:spPr>
          <a:xfrm rot="-9693903">
            <a:off x="8576785" y="267206"/>
            <a:ext cx="5692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7" name="Shape 8357"/>
          <p:cNvCxnSpPr/>
          <p:nvPr/>
        </p:nvCxnSpPr>
        <p:spPr>
          <a:xfrm rot="-9693903">
            <a:off x="8488660" y="308442"/>
            <a:ext cx="2087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8" name="Shape 8358"/>
          <p:cNvCxnSpPr/>
          <p:nvPr/>
        </p:nvCxnSpPr>
        <p:spPr>
          <a:xfrm rot="-9693903">
            <a:off x="8441768" y="351086"/>
            <a:ext cx="2087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59" name="Shape 8359"/>
          <p:cNvCxnSpPr/>
          <p:nvPr/>
        </p:nvCxnSpPr>
        <p:spPr>
          <a:xfrm rot="-9693903">
            <a:off x="8400105" y="37999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0" name="Shape 8360"/>
          <p:cNvCxnSpPr/>
          <p:nvPr/>
        </p:nvCxnSpPr>
        <p:spPr>
          <a:xfrm flipH="1" rot="1106097">
            <a:off x="8330859" y="517713"/>
            <a:ext cx="1897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1" name="Shape 8361"/>
          <p:cNvCxnSpPr/>
          <p:nvPr/>
        </p:nvCxnSpPr>
        <p:spPr>
          <a:xfrm flipH="1" rot="1106097">
            <a:off x="8292293" y="557113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2" name="Shape 8362"/>
          <p:cNvCxnSpPr/>
          <p:nvPr/>
        </p:nvCxnSpPr>
        <p:spPr>
          <a:xfrm rot="-9693903">
            <a:off x="8287472" y="599097"/>
            <a:ext cx="17076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3" name="Shape 8363"/>
          <p:cNvCxnSpPr/>
          <p:nvPr/>
        </p:nvCxnSpPr>
        <p:spPr>
          <a:xfrm rot="-9693903">
            <a:off x="8262378" y="643483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4" name="Shape 8364"/>
          <p:cNvCxnSpPr/>
          <p:nvPr/>
        </p:nvCxnSpPr>
        <p:spPr>
          <a:xfrm flipH="1" rot="1106097">
            <a:off x="8263191" y="685072"/>
            <a:ext cx="569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5" name="Shape 8365"/>
          <p:cNvCxnSpPr/>
          <p:nvPr/>
        </p:nvCxnSpPr>
        <p:spPr>
          <a:xfrm flipH="1" rot="1106097">
            <a:off x="8232999" y="756407"/>
            <a:ext cx="1328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6" name="Shape 8366"/>
          <p:cNvCxnSpPr/>
          <p:nvPr/>
        </p:nvCxnSpPr>
        <p:spPr>
          <a:xfrm rot="-9693903">
            <a:off x="8206161" y="799510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7" name="Shape 8367"/>
          <p:cNvCxnSpPr/>
          <p:nvPr/>
        </p:nvCxnSpPr>
        <p:spPr>
          <a:xfrm flipH="1" rot="1106097">
            <a:off x="8192967" y="881499"/>
            <a:ext cx="1517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8" name="Shape 8368"/>
          <p:cNvCxnSpPr/>
          <p:nvPr/>
        </p:nvCxnSpPr>
        <p:spPr>
          <a:xfrm flipH="1" rot="1106097">
            <a:off x="8192445" y="926273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69" name="Shape 8369"/>
          <p:cNvCxnSpPr/>
          <p:nvPr/>
        </p:nvCxnSpPr>
        <p:spPr>
          <a:xfrm flipH="1" rot="1082605">
            <a:off x="8153418" y="970641"/>
            <a:ext cx="4164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0" name="Shape 8370"/>
          <p:cNvCxnSpPr/>
          <p:nvPr/>
        </p:nvCxnSpPr>
        <p:spPr>
          <a:xfrm flipH="1" rot="1106097">
            <a:off x="8169343" y="1018542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1" name="Shape 8371"/>
          <p:cNvCxnSpPr/>
          <p:nvPr/>
        </p:nvCxnSpPr>
        <p:spPr>
          <a:xfrm flipH="1" rot="1106097">
            <a:off x="8167519" y="1170324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2" name="Shape 8372"/>
          <p:cNvCxnSpPr/>
          <p:nvPr/>
        </p:nvCxnSpPr>
        <p:spPr>
          <a:xfrm flipH="1" rot="1106097">
            <a:off x="8181439" y="1227142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3" name="Shape 8373"/>
          <p:cNvCxnSpPr/>
          <p:nvPr/>
        </p:nvCxnSpPr>
        <p:spPr>
          <a:xfrm flipH="1" rot="1106097">
            <a:off x="8178968" y="1255718"/>
            <a:ext cx="24665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4" name="Shape 8374"/>
          <p:cNvCxnSpPr/>
          <p:nvPr/>
        </p:nvCxnSpPr>
        <p:spPr>
          <a:xfrm flipH="1" rot="1106097">
            <a:off x="8183609" y="1305730"/>
            <a:ext cx="15178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5" name="Shape 8375"/>
          <p:cNvCxnSpPr/>
          <p:nvPr/>
        </p:nvCxnSpPr>
        <p:spPr>
          <a:xfrm flipH="1" rot="1106097">
            <a:off x="8215576" y="1397749"/>
            <a:ext cx="11384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6" name="Shape 8376"/>
          <p:cNvCxnSpPr/>
          <p:nvPr/>
        </p:nvCxnSpPr>
        <p:spPr>
          <a:xfrm>
            <a:off x="8250769" y="1423750"/>
            <a:ext cx="0" cy="3415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7" name="Shape 8377"/>
          <p:cNvCxnSpPr/>
          <p:nvPr/>
        </p:nvCxnSpPr>
        <p:spPr>
          <a:xfrm rot="1106097">
            <a:off x="8384938" y="1457490"/>
            <a:ext cx="36049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8" name="Shape 8378"/>
          <p:cNvCxnSpPr/>
          <p:nvPr/>
        </p:nvCxnSpPr>
        <p:spPr>
          <a:xfrm rot="1106097">
            <a:off x="8381348" y="1435562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79" name="Shape 8379"/>
          <p:cNvCxnSpPr/>
          <p:nvPr/>
        </p:nvCxnSpPr>
        <p:spPr>
          <a:xfrm rot="1106097">
            <a:off x="8342764" y="1438817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0" name="Shape 8380"/>
          <p:cNvCxnSpPr/>
          <p:nvPr/>
        </p:nvCxnSpPr>
        <p:spPr>
          <a:xfrm flipH="1" rot="1106097">
            <a:off x="8298274" y="1425972"/>
            <a:ext cx="7589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1" name="Shape 8381"/>
          <p:cNvCxnSpPr/>
          <p:nvPr/>
        </p:nvCxnSpPr>
        <p:spPr>
          <a:xfrm flipH="1" rot="1106097">
            <a:off x="8251942" y="1411452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2" name="Shape 8382"/>
          <p:cNvCxnSpPr/>
          <p:nvPr/>
        </p:nvCxnSpPr>
        <p:spPr>
          <a:xfrm rot="1106097">
            <a:off x="8470475" y="1385200"/>
            <a:ext cx="2276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3" name="Shape 8383"/>
          <p:cNvCxnSpPr/>
          <p:nvPr/>
        </p:nvCxnSpPr>
        <p:spPr>
          <a:xfrm rot="1106097">
            <a:off x="8528034" y="1328723"/>
            <a:ext cx="265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4" name="Shape 8384"/>
          <p:cNvCxnSpPr/>
          <p:nvPr/>
        </p:nvCxnSpPr>
        <p:spPr>
          <a:xfrm flipH="1" rot="-9693903">
            <a:off x="8542691" y="1285229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5" name="Shape 8385"/>
          <p:cNvCxnSpPr/>
          <p:nvPr/>
        </p:nvCxnSpPr>
        <p:spPr>
          <a:xfrm flipH="1" rot="-9693903">
            <a:off x="8548357" y="1260198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6" name="Shape 8386"/>
          <p:cNvCxnSpPr/>
          <p:nvPr/>
        </p:nvCxnSpPr>
        <p:spPr>
          <a:xfrm flipH="1" rot="-9693903">
            <a:off x="8563793" y="1168866"/>
            <a:ext cx="24665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7" name="Shape 8387"/>
          <p:cNvCxnSpPr/>
          <p:nvPr/>
        </p:nvCxnSpPr>
        <p:spPr>
          <a:xfrm flipH="1" rot="-9693903">
            <a:off x="8590948" y="1018316"/>
            <a:ext cx="5122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8" name="Shape 8388"/>
          <p:cNvCxnSpPr/>
          <p:nvPr/>
        </p:nvCxnSpPr>
        <p:spPr>
          <a:xfrm rot="1106097">
            <a:off x="8593162" y="1044639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89" name="Shape 8389"/>
          <p:cNvCxnSpPr/>
          <p:nvPr/>
        </p:nvCxnSpPr>
        <p:spPr>
          <a:xfrm flipH="1" rot="-9693903">
            <a:off x="8579906" y="1104753"/>
            <a:ext cx="28460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0" name="Shape 8390"/>
          <p:cNvCxnSpPr/>
          <p:nvPr/>
        </p:nvCxnSpPr>
        <p:spPr>
          <a:xfrm flipH="1" rot="-9693903">
            <a:off x="8567597" y="1194683"/>
            <a:ext cx="30357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1" name="Shape 8391"/>
          <p:cNvCxnSpPr/>
          <p:nvPr/>
        </p:nvCxnSpPr>
        <p:spPr>
          <a:xfrm rot="1106097">
            <a:off x="8540788" y="1268478"/>
            <a:ext cx="34152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2" name="Shape 8392"/>
          <p:cNvCxnSpPr/>
          <p:nvPr/>
        </p:nvCxnSpPr>
        <p:spPr>
          <a:xfrm rot="1106097">
            <a:off x="8479349" y="1354018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3" name="Shape 8393"/>
          <p:cNvCxnSpPr/>
          <p:nvPr/>
        </p:nvCxnSpPr>
        <p:spPr>
          <a:xfrm flipH="1" rot="-9715434">
            <a:off x="8603238" y="969268"/>
            <a:ext cx="4544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4" name="Shape 8394"/>
          <p:cNvCxnSpPr/>
          <p:nvPr/>
        </p:nvCxnSpPr>
        <p:spPr>
          <a:xfrm flipH="1" rot="-9693903">
            <a:off x="8617118" y="885532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5" name="Shape 8395"/>
          <p:cNvCxnSpPr/>
          <p:nvPr/>
        </p:nvCxnSpPr>
        <p:spPr>
          <a:xfrm rot="10800000">
            <a:off x="8595251" y="849739"/>
            <a:ext cx="0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6" name="Shape 8396"/>
          <p:cNvCxnSpPr/>
          <p:nvPr/>
        </p:nvCxnSpPr>
        <p:spPr>
          <a:xfrm rot="-9693903">
            <a:off x="8561742" y="859274"/>
            <a:ext cx="1897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7" name="Shape 8397"/>
          <p:cNvCxnSpPr/>
          <p:nvPr/>
        </p:nvCxnSpPr>
        <p:spPr>
          <a:xfrm rot="-9693903">
            <a:off x="8540136" y="860667"/>
            <a:ext cx="2087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8" name="Shape 8398"/>
          <p:cNvCxnSpPr/>
          <p:nvPr/>
        </p:nvCxnSpPr>
        <p:spPr>
          <a:xfrm flipH="1" rot="-9693903">
            <a:off x="8615148" y="876102"/>
            <a:ext cx="1138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399" name="Shape 8399"/>
          <p:cNvCxnSpPr/>
          <p:nvPr/>
        </p:nvCxnSpPr>
        <p:spPr>
          <a:xfrm flipH="1" rot="-9693903">
            <a:off x="8598210" y="893662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00" name="Shape 8400"/>
          <p:cNvCxnSpPr/>
          <p:nvPr/>
        </p:nvCxnSpPr>
        <p:spPr>
          <a:xfrm rot="1106097">
            <a:off x="8614139" y="930872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01" name="Shape 8401"/>
          <p:cNvCxnSpPr/>
          <p:nvPr/>
        </p:nvCxnSpPr>
        <p:spPr>
          <a:xfrm flipH="1" rot="-9693903">
            <a:off x="8602591" y="958975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02" name="Shape 8402"/>
          <p:cNvCxnSpPr/>
          <p:nvPr/>
        </p:nvCxnSpPr>
        <p:spPr>
          <a:xfrm rot="1106097">
            <a:off x="8577488" y="107475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03" name="Shape 8403"/>
          <p:cNvCxnSpPr/>
          <p:nvPr/>
        </p:nvCxnSpPr>
        <p:spPr>
          <a:xfrm flipH="1" rot="-9693903">
            <a:off x="8553902" y="1228538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404" name="Shape 8404"/>
          <p:cNvSpPr/>
          <p:nvPr/>
        </p:nvSpPr>
        <p:spPr>
          <a:xfrm rot="1091893">
            <a:off x="8361774" y="1031151"/>
            <a:ext cx="124031" cy="157836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405" name="Shape 8405"/>
          <p:cNvSpPr/>
          <p:nvPr/>
        </p:nvSpPr>
        <p:spPr>
          <a:xfrm rot="1091893">
            <a:off x="8411088" y="1058369"/>
            <a:ext cx="50152" cy="11094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406" name="Shape 8406"/>
          <p:cNvSpPr/>
          <p:nvPr/>
        </p:nvSpPr>
        <p:spPr>
          <a:xfrm rot="1091893">
            <a:off x="8382672" y="1070665"/>
            <a:ext cx="47696" cy="94824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407" name="Shape 8407"/>
          <p:cNvSpPr/>
          <p:nvPr/>
        </p:nvSpPr>
        <p:spPr>
          <a:xfrm rot="1091822">
            <a:off x="8352700" y="672862"/>
            <a:ext cx="130170" cy="257756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408" name="Shape 8408"/>
          <p:cNvSpPr/>
          <p:nvPr/>
        </p:nvSpPr>
        <p:spPr>
          <a:xfrm rot="1091822">
            <a:off x="8468151" y="776308"/>
            <a:ext cx="48852" cy="86844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409" name="Shape 8409"/>
          <p:cNvSpPr/>
          <p:nvPr/>
        </p:nvSpPr>
        <p:spPr>
          <a:xfrm rot="1242179">
            <a:off x="8521443" y="1116966"/>
            <a:ext cx="56097" cy="55284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410" name="Shape 8410"/>
          <p:cNvSpPr/>
          <p:nvPr/>
        </p:nvSpPr>
        <p:spPr>
          <a:xfrm rot="1242617">
            <a:off x="8528300" y="1122219"/>
            <a:ext cx="49327" cy="47419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8411" name="Shape 8411"/>
          <p:cNvCxnSpPr/>
          <p:nvPr/>
        </p:nvCxnSpPr>
        <p:spPr>
          <a:xfrm rot="1106097">
            <a:off x="8669776" y="684474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2" name="Shape 8412"/>
          <p:cNvCxnSpPr/>
          <p:nvPr/>
        </p:nvCxnSpPr>
        <p:spPr>
          <a:xfrm rot="1106097">
            <a:off x="8638186" y="723599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3" name="Shape 8413"/>
          <p:cNvCxnSpPr/>
          <p:nvPr/>
        </p:nvCxnSpPr>
        <p:spPr>
          <a:xfrm rot="1106097">
            <a:off x="8581611" y="812970"/>
            <a:ext cx="13281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4" name="Shape 8414"/>
          <p:cNvCxnSpPr/>
          <p:nvPr/>
        </p:nvCxnSpPr>
        <p:spPr>
          <a:xfrm rot="1106097">
            <a:off x="8616986" y="758321"/>
            <a:ext cx="22768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5" name="Shape 8415"/>
          <p:cNvCxnSpPr/>
          <p:nvPr/>
        </p:nvCxnSpPr>
        <p:spPr>
          <a:xfrm rot="1091950">
            <a:off x="8647860" y="678741"/>
            <a:ext cx="2305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6" name="Shape 8416"/>
          <p:cNvCxnSpPr/>
          <p:nvPr/>
        </p:nvCxnSpPr>
        <p:spPr>
          <a:xfrm rot="1106097">
            <a:off x="8626023" y="713740"/>
            <a:ext cx="19922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7" name="Shape 8417"/>
          <p:cNvCxnSpPr/>
          <p:nvPr/>
        </p:nvCxnSpPr>
        <p:spPr>
          <a:xfrm rot="1075675">
            <a:off x="8603379" y="752767"/>
            <a:ext cx="21441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8" name="Shape 8418"/>
          <p:cNvCxnSpPr/>
          <p:nvPr/>
        </p:nvCxnSpPr>
        <p:spPr>
          <a:xfrm rot="1082057">
            <a:off x="8545244" y="840216"/>
            <a:ext cx="2713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19" name="Shape 8419"/>
          <p:cNvCxnSpPr/>
          <p:nvPr/>
        </p:nvCxnSpPr>
        <p:spPr>
          <a:xfrm rot="1106097">
            <a:off x="8508812" y="883486"/>
            <a:ext cx="15178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0" name="Shape 8420"/>
          <p:cNvCxnSpPr/>
          <p:nvPr/>
        </p:nvCxnSpPr>
        <p:spPr>
          <a:xfrm flipH="1" rot="-9693903">
            <a:off x="8484402" y="918320"/>
            <a:ext cx="25614" cy="43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1" name="Shape 8421"/>
          <p:cNvCxnSpPr/>
          <p:nvPr/>
        </p:nvCxnSpPr>
        <p:spPr>
          <a:xfrm rot="1106097">
            <a:off x="8458921" y="950754"/>
            <a:ext cx="18024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2" name="Shape 8422"/>
          <p:cNvCxnSpPr/>
          <p:nvPr/>
        </p:nvCxnSpPr>
        <p:spPr>
          <a:xfrm flipH="1" rot="-9725733">
            <a:off x="8440434" y="981613"/>
            <a:ext cx="204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3" name="Shape 8423"/>
          <p:cNvCxnSpPr/>
          <p:nvPr/>
        </p:nvCxnSpPr>
        <p:spPr>
          <a:xfrm rot="1067033">
            <a:off x="8455190" y="975516"/>
            <a:ext cx="1669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4" name="Shape 8424"/>
          <p:cNvCxnSpPr/>
          <p:nvPr/>
        </p:nvCxnSpPr>
        <p:spPr>
          <a:xfrm rot="1087312">
            <a:off x="8522276" y="885553"/>
            <a:ext cx="1736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5" name="Shape 8425"/>
          <p:cNvCxnSpPr/>
          <p:nvPr/>
        </p:nvCxnSpPr>
        <p:spPr>
          <a:xfrm flipH="1" rot="1041242">
            <a:off x="8550448" y="872296"/>
            <a:ext cx="5028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6" name="Shape 8426"/>
          <p:cNvCxnSpPr/>
          <p:nvPr/>
        </p:nvCxnSpPr>
        <p:spPr>
          <a:xfrm rot="-9744455">
            <a:off x="8518705" y="889465"/>
            <a:ext cx="1290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7" name="Shape 8427"/>
          <p:cNvCxnSpPr/>
          <p:nvPr/>
        </p:nvCxnSpPr>
        <p:spPr>
          <a:xfrm rot="1106097">
            <a:off x="8491538" y="908069"/>
            <a:ext cx="1423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8" name="Shape 8428"/>
          <p:cNvCxnSpPr/>
          <p:nvPr/>
        </p:nvCxnSpPr>
        <p:spPr>
          <a:xfrm rot="-9712688">
            <a:off x="8511574" y="898268"/>
            <a:ext cx="17361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29" name="Shape 8429"/>
          <p:cNvCxnSpPr/>
          <p:nvPr/>
        </p:nvCxnSpPr>
        <p:spPr>
          <a:xfrm rot="-9693903">
            <a:off x="8498462" y="911744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0" name="Shape 8430"/>
          <p:cNvCxnSpPr/>
          <p:nvPr/>
        </p:nvCxnSpPr>
        <p:spPr>
          <a:xfrm rot="1082057">
            <a:off x="8508047" y="903110"/>
            <a:ext cx="1356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1" name="Shape 8431"/>
          <p:cNvCxnSpPr/>
          <p:nvPr/>
        </p:nvCxnSpPr>
        <p:spPr>
          <a:xfrm rot="1106097">
            <a:off x="8529979" y="906709"/>
            <a:ext cx="12332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2" name="Shape 8432"/>
          <p:cNvCxnSpPr/>
          <p:nvPr/>
        </p:nvCxnSpPr>
        <p:spPr>
          <a:xfrm rot="-9693903">
            <a:off x="8546163" y="912224"/>
            <a:ext cx="3794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3" name="Shape 8433"/>
          <p:cNvCxnSpPr/>
          <p:nvPr/>
        </p:nvCxnSpPr>
        <p:spPr>
          <a:xfrm rot="-9693903">
            <a:off x="8523189" y="916554"/>
            <a:ext cx="12332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4" name="Shape 8434"/>
          <p:cNvCxnSpPr/>
          <p:nvPr/>
        </p:nvCxnSpPr>
        <p:spPr>
          <a:xfrm rot="-9693903">
            <a:off x="8515983" y="916744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5" name="Shape 8435"/>
          <p:cNvCxnSpPr/>
          <p:nvPr/>
        </p:nvCxnSpPr>
        <p:spPr>
          <a:xfrm rot="-9693903">
            <a:off x="8491268" y="961541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6" name="Shape 8436"/>
          <p:cNvCxnSpPr/>
          <p:nvPr/>
        </p:nvCxnSpPr>
        <p:spPr>
          <a:xfrm rot="-9693903">
            <a:off x="8483640" y="970340"/>
            <a:ext cx="758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7" name="Shape 8437"/>
          <p:cNvCxnSpPr/>
          <p:nvPr/>
        </p:nvCxnSpPr>
        <p:spPr>
          <a:xfrm rot="-9758758">
            <a:off x="8472104" y="990263"/>
            <a:ext cx="1005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8" name="Shape 8438"/>
          <p:cNvCxnSpPr/>
          <p:nvPr/>
        </p:nvCxnSpPr>
        <p:spPr>
          <a:xfrm rot="-9693903">
            <a:off x="8458525" y="987670"/>
            <a:ext cx="56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39" name="Shape 8439"/>
          <p:cNvCxnSpPr/>
          <p:nvPr/>
        </p:nvCxnSpPr>
        <p:spPr>
          <a:xfrm rot="-9642597">
            <a:off x="8455425" y="1006522"/>
            <a:ext cx="6356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0" name="Shape 8440"/>
          <p:cNvCxnSpPr/>
          <p:nvPr/>
        </p:nvCxnSpPr>
        <p:spPr>
          <a:xfrm rot="-9693903">
            <a:off x="8469802" y="1001709"/>
            <a:ext cx="1897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1" name="Shape 8441"/>
          <p:cNvCxnSpPr/>
          <p:nvPr/>
        </p:nvCxnSpPr>
        <p:spPr>
          <a:xfrm rot="-9693903">
            <a:off x="8480212" y="973765"/>
            <a:ext cx="8538" cy="230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2" name="Shape 8442"/>
          <p:cNvCxnSpPr/>
          <p:nvPr/>
        </p:nvCxnSpPr>
        <p:spPr>
          <a:xfrm rot="-9758758">
            <a:off x="8495539" y="969247"/>
            <a:ext cx="502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3" name="Shape 8443"/>
          <p:cNvCxnSpPr/>
          <p:nvPr/>
        </p:nvCxnSpPr>
        <p:spPr>
          <a:xfrm rot="-9693903">
            <a:off x="8531913" y="937852"/>
            <a:ext cx="2846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4" name="Shape 8444"/>
          <p:cNvCxnSpPr/>
          <p:nvPr/>
        </p:nvCxnSpPr>
        <p:spPr>
          <a:xfrm rot="-9642597">
            <a:off x="8542395" y="927243"/>
            <a:ext cx="6356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5" name="Shape 8445"/>
          <p:cNvCxnSpPr/>
          <p:nvPr/>
        </p:nvCxnSpPr>
        <p:spPr>
          <a:xfrm rot="-9735320">
            <a:off x="8565140" y="916359"/>
            <a:ext cx="7874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6" name="Shape 8446"/>
          <p:cNvCxnSpPr/>
          <p:nvPr/>
        </p:nvCxnSpPr>
        <p:spPr>
          <a:xfrm rot="-9693903">
            <a:off x="8579244" y="890326"/>
            <a:ext cx="379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7" name="Shape 8447"/>
          <p:cNvCxnSpPr/>
          <p:nvPr/>
        </p:nvCxnSpPr>
        <p:spPr>
          <a:xfrm rot="-9601014">
            <a:off x="8570064" y="889945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8" name="Shape 8448"/>
          <p:cNvCxnSpPr/>
          <p:nvPr/>
        </p:nvCxnSpPr>
        <p:spPr>
          <a:xfrm rot="-9758758">
            <a:off x="8558841" y="898081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49" name="Shape 8449"/>
          <p:cNvCxnSpPr/>
          <p:nvPr/>
        </p:nvCxnSpPr>
        <p:spPr>
          <a:xfrm rot="-9693903">
            <a:off x="8546362" y="878259"/>
            <a:ext cx="2846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0" name="Shape 8450"/>
          <p:cNvCxnSpPr/>
          <p:nvPr/>
        </p:nvCxnSpPr>
        <p:spPr>
          <a:xfrm rot="-9693903">
            <a:off x="8562026" y="870247"/>
            <a:ext cx="5692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1" name="Shape 8451"/>
          <p:cNvCxnSpPr/>
          <p:nvPr/>
        </p:nvCxnSpPr>
        <p:spPr>
          <a:xfrm rot="-9693903">
            <a:off x="8579586" y="875940"/>
            <a:ext cx="474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2" name="Shape 8452"/>
          <p:cNvCxnSpPr/>
          <p:nvPr/>
        </p:nvCxnSpPr>
        <p:spPr>
          <a:xfrm rot="-9843276">
            <a:off x="8590271" y="875909"/>
            <a:ext cx="436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3" name="Shape 8453"/>
          <p:cNvCxnSpPr/>
          <p:nvPr/>
        </p:nvCxnSpPr>
        <p:spPr>
          <a:xfrm rot="-9693903">
            <a:off x="8573364" y="864742"/>
            <a:ext cx="569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4" name="Shape 8454"/>
          <p:cNvCxnSpPr/>
          <p:nvPr/>
        </p:nvCxnSpPr>
        <p:spPr>
          <a:xfrm flipH="1" rot="10800000">
            <a:off x="8573682" y="873652"/>
            <a:ext cx="299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5" name="Shape 8455"/>
          <p:cNvCxnSpPr/>
          <p:nvPr/>
        </p:nvCxnSpPr>
        <p:spPr>
          <a:xfrm rot="-9753169">
            <a:off x="8555012" y="875406"/>
            <a:ext cx="11006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6" name="Shape 8456"/>
          <p:cNvCxnSpPr/>
          <p:nvPr/>
        </p:nvCxnSpPr>
        <p:spPr>
          <a:xfrm rot="-9693903">
            <a:off x="8557290" y="875657"/>
            <a:ext cx="20871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7" name="Shape 8457"/>
          <p:cNvCxnSpPr/>
          <p:nvPr/>
        </p:nvCxnSpPr>
        <p:spPr>
          <a:xfrm rot="-9693903">
            <a:off x="8548025" y="895418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8" name="Shape 8458"/>
          <p:cNvCxnSpPr/>
          <p:nvPr/>
        </p:nvCxnSpPr>
        <p:spPr>
          <a:xfrm rot="-9693903">
            <a:off x="8533483" y="891285"/>
            <a:ext cx="10435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9" name="Shape 8459"/>
          <p:cNvCxnSpPr/>
          <p:nvPr/>
        </p:nvCxnSpPr>
        <p:spPr>
          <a:xfrm rot="-9693903">
            <a:off x="8536426" y="889760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0" name="Shape 8460"/>
          <p:cNvCxnSpPr/>
          <p:nvPr/>
        </p:nvCxnSpPr>
        <p:spPr>
          <a:xfrm rot="-9735320">
            <a:off x="8534290" y="931104"/>
            <a:ext cx="7874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1" name="Shape 8461"/>
          <p:cNvCxnSpPr/>
          <p:nvPr/>
        </p:nvCxnSpPr>
        <p:spPr>
          <a:xfrm rot="-9693903">
            <a:off x="8511462" y="928959"/>
            <a:ext cx="2087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2" name="Shape 8462"/>
          <p:cNvCxnSpPr/>
          <p:nvPr/>
        </p:nvCxnSpPr>
        <p:spPr>
          <a:xfrm rot="-9693903">
            <a:off x="8494249" y="949361"/>
            <a:ext cx="27511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3" name="Shape 8463"/>
          <p:cNvCxnSpPr/>
          <p:nvPr/>
        </p:nvCxnSpPr>
        <p:spPr>
          <a:xfrm rot="-9717943">
            <a:off x="8500505" y="954419"/>
            <a:ext cx="1356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4" name="Shape 8464"/>
          <p:cNvCxnSpPr/>
          <p:nvPr/>
        </p:nvCxnSpPr>
        <p:spPr>
          <a:xfrm rot="-9693903">
            <a:off x="8505821" y="966516"/>
            <a:ext cx="5692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5" name="Shape 8465"/>
          <p:cNvCxnSpPr/>
          <p:nvPr/>
        </p:nvCxnSpPr>
        <p:spPr>
          <a:xfrm rot="-9693903">
            <a:off x="8498850" y="979865"/>
            <a:ext cx="474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6" name="Shape 8466"/>
          <p:cNvCxnSpPr/>
          <p:nvPr/>
        </p:nvCxnSpPr>
        <p:spPr>
          <a:xfrm rot="-9710838">
            <a:off x="8486700" y="988990"/>
            <a:ext cx="19258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7" name="Shape 8467"/>
          <p:cNvCxnSpPr/>
          <p:nvPr/>
        </p:nvCxnSpPr>
        <p:spPr>
          <a:xfrm rot="-9601014">
            <a:off x="8484682" y="952234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8" name="Shape 8468"/>
          <p:cNvCxnSpPr/>
          <p:nvPr/>
        </p:nvCxnSpPr>
        <p:spPr>
          <a:xfrm rot="-9693903">
            <a:off x="8477873" y="93560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69" name="Shape 8469"/>
          <p:cNvCxnSpPr/>
          <p:nvPr/>
        </p:nvCxnSpPr>
        <p:spPr>
          <a:xfrm rot="-9693903">
            <a:off x="8488306" y="925209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0" name="Shape 8470"/>
          <p:cNvCxnSpPr/>
          <p:nvPr/>
        </p:nvCxnSpPr>
        <p:spPr>
          <a:xfrm rot="-9735320">
            <a:off x="8445240" y="1011034"/>
            <a:ext cx="787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1" name="Shape 8471"/>
          <p:cNvCxnSpPr/>
          <p:nvPr/>
        </p:nvCxnSpPr>
        <p:spPr>
          <a:xfrm rot="-9758758">
            <a:off x="8453168" y="987153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2" name="Shape 8472"/>
          <p:cNvCxnSpPr/>
          <p:nvPr/>
        </p:nvCxnSpPr>
        <p:spPr>
          <a:xfrm rot="-9737974">
            <a:off x="8469316" y="993150"/>
            <a:ext cx="1480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3" name="Shape 8473"/>
          <p:cNvCxnSpPr/>
          <p:nvPr/>
        </p:nvCxnSpPr>
        <p:spPr>
          <a:xfrm rot="-9758758">
            <a:off x="8484894" y="993057"/>
            <a:ext cx="10057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4" name="Shape 8474"/>
          <p:cNvCxnSpPr/>
          <p:nvPr/>
        </p:nvCxnSpPr>
        <p:spPr>
          <a:xfrm rot="-9693903">
            <a:off x="8508123" y="998482"/>
            <a:ext cx="379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5" name="Shape 8475"/>
          <p:cNvCxnSpPr/>
          <p:nvPr/>
        </p:nvCxnSpPr>
        <p:spPr>
          <a:xfrm rot="-9765512">
            <a:off x="8510978" y="985482"/>
            <a:ext cx="9109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6" name="Shape 8476"/>
          <p:cNvCxnSpPr/>
          <p:nvPr/>
        </p:nvCxnSpPr>
        <p:spPr>
          <a:xfrm rot="-9748466">
            <a:off x="8520262" y="958163"/>
            <a:ext cx="11954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7" name="Shape 8477"/>
          <p:cNvCxnSpPr/>
          <p:nvPr/>
        </p:nvCxnSpPr>
        <p:spPr>
          <a:xfrm rot="-9693903">
            <a:off x="8533895" y="948232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8" name="Shape 8478"/>
          <p:cNvCxnSpPr/>
          <p:nvPr/>
        </p:nvCxnSpPr>
        <p:spPr>
          <a:xfrm rot="-9740993">
            <a:off x="8549033" y="929689"/>
            <a:ext cx="6926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79" name="Shape 8479"/>
          <p:cNvCxnSpPr/>
          <p:nvPr/>
        </p:nvCxnSpPr>
        <p:spPr>
          <a:xfrm rot="-9957825">
            <a:off x="8550899" y="915571"/>
            <a:ext cx="123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0" name="Shape 8480"/>
          <p:cNvCxnSpPr/>
          <p:nvPr/>
        </p:nvCxnSpPr>
        <p:spPr>
          <a:xfrm rot="1106097">
            <a:off x="8476018" y="945139"/>
            <a:ext cx="113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1" name="Shape 8481"/>
          <p:cNvCxnSpPr/>
          <p:nvPr/>
        </p:nvCxnSpPr>
        <p:spPr>
          <a:xfrm rot="1157403">
            <a:off x="8474809" y="950493"/>
            <a:ext cx="635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2" name="Shape 8482"/>
          <p:cNvCxnSpPr/>
          <p:nvPr/>
        </p:nvCxnSpPr>
        <p:spPr>
          <a:xfrm rot="1106097">
            <a:off x="8466722" y="964069"/>
            <a:ext cx="853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3" name="Shape 8483"/>
          <p:cNvCxnSpPr/>
          <p:nvPr/>
        </p:nvCxnSpPr>
        <p:spPr>
          <a:xfrm rot="1046831">
            <a:off x="8465069" y="971857"/>
            <a:ext cx="11006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4" name="Shape 8484"/>
          <p:cNvCxnSpPr/>
          <p:nvPr/>
        </p:nvCxnSpPr>
        <p:spPr>
          <a:xfrm rot="1106097">
            <a:off x="8461922" y="969231"/>
            <a:ext cx="9486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5" name="Shape 8485"/>
          <p:cNvCxnSpPr/>
          <p:nvPr/>
        </p:nvCxnSpPr>
        <p:spPr>
          <a:xfrm flipH="1" rot="-9693903">
            <a:off x="8450714" y="994488"/>
            <a:ext cx="1233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6" name="Shape 8486"/>
          <p:cNvCxnSpPr/>
          <p:nvPr/>
        </p:nvCxnSpPr>
        <p:spPr>
          <a:xfrm flipH="1" rot="-9748466">
            <a:off x="8443913" y="1011693"/>
            <a:ext cx="11954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7" name="Shape 8487"/>
          <p:cNvCxnSpPr/>
          <p:nvPr/>
        </p:nvCxnSpPr>
        <p:spPr>
          <a:xfrm flipH="1" rot="-9693903">
            <a:off x="8443387" y="1019118"/>
            <a:ext cx="9486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8" name="Shape 8488"/>
          <p:cNvCxnSpPr/>
          <p:nvPr/>
        </p:nvCxnSpPr>
        <p:spPr>
          <a:xfrm rot="1064680">
            <a:off x="8475823" y="944180"/>
            <a:ext cx="787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89" name="Shape 8489"/>
          <p:cNvCxnSpPr/>
          <p:nvPr/>
        </p:nvCxnSpPr>
        <p:spPr>
          <a:xfrm rot="1055545">
            <a:off x="8487496" y="929765"/>
            <a:ext cx="12903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0" name="Shape 8490"/>
          <p:cNvCxnSpPr/>
          <p:nvPr/>
        </p:nvCxnSpPr>
        <p:spPr>
          <a:xfrm rot="1034488">
            <a:off x="8485775" y="925583"/>
            <a:ext cx="9109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1" name="Shape 8491"/>
          <p:cNvCxnSpPr/>
          <p:nvPr/>
        </p:nvCxnSpPr>
        <p:spPr>
          <a:xfrm flipH="1" rot="-9748466">
            <a:off x="8501684" y="909337"/>
            <a:ext cx="11954" cy="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2" name="Shape 8492"/>
          <p:cNvCxnSpPr/>
          <p:nvPr/>
        </p:nvCxnSpPr>
        <p:spPr>
          <a:xfrm rot="1106097">
            <a:off x="8536805" y="864856"/>
            <a:ext cx="8538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3" name="Shape 8493"/>
          <p:cNvCxnSpPr/>
          <p:nvPr/>
        </p:nvCxnSpPr>
        <p:spPr>
          <a:xfrm rot="1034488">
            <a:off x="8532484" y="868532"/>
            <a:ext cx="9109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4" name="Shape 8494"/>
          <p:cNvCxnSpPr/>
          <p:nvPr/>
        </p:nvCxnSpPr>
        <p:spPr>
          <a:xfrm rot="1106097">
            <a:off x="8525916" y="878823"/>
            <a:ext cx="8538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5" name="Shape 8495"/>
          <p:cNvCxnSpPr/>
          <p:nvPr/>
        </p:nvCxnSpPr>
        <p:spPr>
          <a:xfrm rot="1106097">
            <a:off x="8587092" y="991624"/>
            <a:ext cx="322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6" name="Shape 8496"/>
          <p:cNvCxnSpPr/>
          <p:nvPr/>
        </p:nvCxnSpPr>
        <p:spPr>
          <a:xfrm flipH="1" rot="-9693903">
            <a:off x="8608813" y="924957"/>
            <a:ext cx="18973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7" name="Shape 8497"/>
          <p:cNvCxnSpPr/>
          <p:nvPr/>
        </p:nvCxnSpPr>
        <p:spPr>
          <a:xfrm flipH="1" rot="-9693903">
            <a:off x="8552254" y="1212850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8" name="Shape 8498"/>
          <p:cNvCxnSpPr/>
          <p:nvPr/>
        </p:nvCxnSpPr>
        <p:spPr>
          <a:xfrm rot="1106097">
            <a:off x="8538007" y="124949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99" name="Shape 8499"/>
          <p:cNvCxnSpPr/>
          <p:nvPr/>
        </p:nvCxnSpPr>
        <p:spPr>
          <a:xfrm rot="1106097">
            <a:off x="8517320" y="1287921"/>
            <a:ext cx="2846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0" name="Shape 8500"/>
          <p:cNvCxnSpPr/>
          <p:nvPr/>
        </p:nvCxnSpPr>
        <p:spPr>
          <a:xfrm rot="1106097">
            <a:off x="8505080" y="1326415"/>
            <a:ext cx="3225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1" name="Shape 8501"/>
          <p:cNvCxnSpPr/>
          <p:nvPr/>
        </p:nvCxnSpPr>
        <p:spPr>
          <a:xfrm rot="1106097">
            <a:off x="8452747" y="1353078"/>
            <a:ext cx="3035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2" name="Shape 8502"/>
          <p:cNvCxnSpPr/>
          <p:nvPr/>
        </p:nvCxnSpPr>
        <p:spPr>
          <a:xfrm rot="1081483">
            <a:off x="8422108" y="1390446"/>
            <a:ext cx="39750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3" name="Shape 8503"/>
          <p:cNvCxnSpPr/>
          <p:nvPr/>
        </p:nvCxnSpPr>
        <p:spPr>
          <a:xfrm rot="1081483">
            <a:off x="8398837" y="1422239"/>
            <a:ext cx="39750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4" name="Shape 8504"/>
          <p:cNvCxnSpPr/>
          <p:nvPr/>
        </p:nvCxnSpPr>
        <p:spPr>
          <a:xfrm rot="1106097">
            <a:off x="8356865" y="1439307"/>
            <a:ext cx="2846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5" name="Shape 8505"/>
          <p:cNvCxnSpPr/>
          <p:nvPr/>
        </p:nvCxnSpPr>
        <p:spPr>
          <a:xfrm rot="1106097">
            <a:off x="8325733" y="1429890"/>
            <a:ext cx="7589" cy="416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6" name="Shape 8506"/>
          <p:cNvCxnSpPr/>
          <p:nvPr/>
        </p:nvCxnSpPr>
        <p:spPr>
          <a:xfrm>
            <a:off x="8287739" y="1406096"/>
            <a:ext cx="0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7" name="Shape 8507"/>
          <p:cNvCxnSpPr/>
          <p:nvPr/>
        </p:nvCxnSpPr>
        <p:spPr>
          <a:xfrm flipH="1" rot="1106097">
            <a:off x="8268990" y="1390843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8" name="Shape 8508"/>
          <p:cNvCxnSpPr/>
          <p:nvPr/>
        </p:nvCxnSpPr>
        <p:spPr>
          <a:xfrm flipH="1" rot="1106097">
            <a:off x="8224790" y="1358287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09" name="Shape 8509"/>
          <p:cNvCxnSpPr/>
          <p:nvPr/>
        </p:nvCxnSpPr>
        <p:spPr>
          <a:xfrm flipH="1" rot="1106097">
            <a:off x="8204033" y="1320740"/>
            <a:ext cx="28460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0" name="Shape 8510"/>
          <p:cNvCxnSpPr/>
          <p:nvPr/>
        </p:nvCxnSpPr>
        <p:spPr>
          <a:xfrm flipH="1" rot="1106097">
            <a:off x="8197615" y="1345774"/>
            <a:ext cx="1328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1" name="Shape 8511"/>
          <p:cNvCxnSpPr/>
          <p:nvPr/>
        </p:nvCxnSpPr>
        <p:spPr>
          <a:xfrm flipH="1" rot="1106097">
            <a:off x="8204019" y="1293955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2" name="Shape 8512"/>
          <p:cNvCxnSpPr/>
          <p:nvPr/>
        </p:nvCxnSpPr>
        <p:spPr>
          <a:xfrm flipH="1" rot="1106097">
            <a:off x="8199830" y="124721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3" name="Shape 8513"/>
          <p:cNvCxnSpPr/>
          <p:nvPr/>
        </p:nvCxnSpPr>
        <p:spPr>
          <a:xfrm flipH="1" rot="1106097">
            <a:off x="8187067" y="1155915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4" name="Shape 8514"/>
          <p:cNvCxnSpPr/>
          <p:nvPr/>
        </p:nvCxnSpPr>
        <p:spPr>
          <a:xfrm flipH="1" rot="1082605">
            <a:off x="8175942" y="1123974"/>
            <a:ext cx="4164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5" name="Shape 8515"/>
          <p:cNvCxnSpPr/>
          <p:nvPr/>
        </p:nvCxnSpPr>
        <p:spPr>
          <a:xfrm flipH="1" rot="1106097">
            <a:off x="8165432" y="1089249"/>
            <a:ext cx="2276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6" name="Shape 8516"/>
          <p:cNvCxnSpPr/>
          <p:nvPr/>
        </p:nvCxnSpPr>
        <p:spPr>
          <a:xfrm flipH="1" rot="1081483">
            <a:off x="8168511" y="1055327"/>
            <a:ext cx="3975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7" name="Shape 8517"/>
          <p:cNvCxnSpPr/>
          <p:nvPr/>
        </p:nvCxnSpPr>
        <p:spPr>
          <a:xfrm flipH="1" rot="1086226">
            <a:off x="8169418" y="968944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8" name="Shape 8518"/>
          <p:cNvCxnSpPr/>
          <p:nvPr/>
        </p:nvCxnSpPr>
        <p:spPr>
          <a:xfrm flipH="1" rot="1106097">
            <a:off x="8173160" y="907262"/>
            <a:ext cx="43639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19" name="Shape 8519"/>
          <p:cNvCxnSpPr/>
          <p:nvPr/>
        </p:nvCxnSpPr>
        <p:spPr>
          <a:xfrm flipH="1" rot="1106097">
            <a:off x="8190305" y="836802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520" name="Shape 8520"/>
          <p:cNvSpPr/>
          <p:nvPr/>
        </p:nvSpPr>
        <p:spPr>
          <a:xfrm rot="1064680">
            <a:off x="8541280" y="1124762"/>
            <a:ext cx="7874" cy="853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1" name="Shape 8521"/>
          <p:cNvSpPr/>
          <p:nvPr/>
        </p:nvSpPr>
        <p:spPr>
          <a:xfrm rot="1106097">
            <a:off x="8541787" y="1130214"/>
            <a:ext cx="15178" cy="16697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2" name="Shape 8522"/>
          <p:cNvSpPr/>
          <p:nvPr/>
        </p:nvSpPr>
        <p:spPr>
          <a:xfrm rot="1106097">
            <a:off x="8534038" y="1144076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3" name="Shape 8523"/>
          <p:cNvSpPr/>
          <p:nvPr/>
        </p:nvSpPr>
        <p:spPr>
          <a:xfrm rot="1067033">
            <a:off x="8558898" y="1140538"/>
            <a:ext cx="16697" cy="1517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4" name="Shape 8524"/>
          <p:cNvSpPr/>
          <p:nvPr/>
        </p:nvSpPr>
        <p:spPr>
          <a:xfrm rot="1106097">
            <a:off x="8589855" y="1141407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5" name="Shape 8525"/>
          <p:cNvSpPr/>
          <p:nvPr/>
        </p:nvSpPr>
        <p:spPr>
          <a:xfrm rot="1034488">
            <a:off x="8614301" y="1161619"/>
            <a:ext cx="9109" cy="948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6" name="Shape 8526"/>
          <p:cNvSpPr/>
          <p:nvPr/>
        </p:nvSpPr>
        <p:spPr>
          <a:xfrm rot="1106097">
            <a:off x="8627587" y="1187728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7" name="Shape 8527"/>
          <p:cNvSpPr/>
          <p:nvPr/>
        </p:nvSpPr>
        <p:spPr>
          <a:xfrm rot="1106097">
            <a:off x="8594759" y="1180018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8" name="Shape 8528"/>
          <p:cNvSpPr/>
          <p:nvPr/>
        </p:nvSpPr>
        <p:spPr>
          <a:xfrm rot="1106097">
            <a:off x="8613047" y="1191317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9" name="Shape 8529"/>
          <p:cNvSpPr/>
          <p:nvPr/>
        </p:nvSpPr>
        <p:spPr>
          <a:xfrm rot="1106097">
            <a:off x="8612376" y="117637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0" name="Shape 8530"/>
          <p:cNvSpPr/>
          <p:nvPr/>
        </p:nvSpPr>
        <p:spPr>
          <a:xfrm rot="1106097">
            <a:off x="8600567" y="115162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1" name="Shape 8531"/>
          <p:cNvSpPr/>
          <p:nvPr/>
        </p:nvSpPr>
        <p:spPr>
          <a:xfrm rot="1106097">
            <a:off x="8583323" y="1156416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2" name="Shape 8532"/>
          <p:cNvSpPr/>
          <p:nvPr/>
        </p:nvSpPr>
        <p:spPr>
          <a:xfrm rot="1085934">
            <a:off x="8343154" y="1213441"/>
            <a:ext cx="64701" cy="61285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3" name="Shape 8533"/>
          <p:cNvSpPr/>
          <p:nvPr/>
        </p:nvSpPr>
        <p:spPr>
          <a:xfrm rot="1093505">
            <a:off x="8249177" y="1263025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4" name="Shape 8534"/>
          <p:cNvSpPr/>
          <p:nvPr/>
        </p:nvSpPr>
        <p:spPr>
          <a:xfrm rot="30839">
            <a:off x="8243903" y="1139664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535" name="Shape 8535"/>
          <p:cNvSpPr/>
          <p:nvPr/>
        </p:nvSpPr>
        <p:spPr>
          <a:xfrm rot="1919939">
            <a:off x="8321583" y="1153818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536" name="Shape 8536"/>
          <p:cNvSpPr/>
          <p:nvPr/>
        </p:nvSpPr>
        <p:spPr>
          <a:xfrm flipH="1" rot="5576661">
            <a:off x="8366099" y="1286483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537" name="Shape 8537"/>
          <p:cNvSpPr/>
          <p:nvPr/>
        </p:nvSpPr>
        <p:spPr>
          <a:xfrm rot="4893683">
            <a:off x="8363879" y="1219617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538" name="Shape 8538"/>
          <p:cNvSpPr/>
          <p:nvPr/>
        </p:nvSpPr>
        <p:spPr>
          <a:xfrm rot="1059007">
            <a:off x="8274090" y="963723"/>
            <a:ext cx="6926" cy="5749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9" name="Shape 8539"/>
          <p:cNvSpPr/>
          <p:nvPr/>
        </p:nvSpPr>
        <p:spPr>
          <a:xfrm rot="1157403">
            <a:off x="8262267" y="1009163"/>
            <a:ext cx="6356" cy="4164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0" name="Shape 8540"/>
          <p:cNvSpPr/>
          <p:nvPr/>
        </p:nvSpPr>
        <p:spPr>
          <a:xfrm rot="-545417">
            <a:off x="8367232" y="896511"/>
            <a:ext cx="7595" cy="5544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1" name="Shape 8541"/>
          <p:cNvSpPr/>
          <p:nvPr/>
        </p:nvSpPr>
        <p:spPr>
          <a:xfrm rot="-647058">
            <a:off x="8383476" y="938625"/>
            <a:ext cx="6413" cy="4027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2" name="Shape 8542"/>
          <p:cNvSpPr/>
          <p:nvPr/>
        </p:nvSpPr>
        <p:spPr>
          <a:xfrm rot="1034488">
            <a:off x="8305096" y="777039"/>
            <a:ext cx="9109" cy="3415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3" name="Shape 8543"/>
          <p:cNvSpPr/>
          <p:nvPr/>
        </p:nvSpPr>
        <p:spPr>
          <a:xfrm rot="1064680">
            <a:off x="8298319" y="804081"/>
            <a:ext cx="7874" cy="249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4" name="Shape 8544"/>
          <p:cNvSpPr/>
          <p:nvPr/>
        </p:nvSpPr>
        <p:spPr>
          <a:xfrm rot="4832261">
            <a:off x="8417348" y="554015"/>
            <a:ext cx="9124" cy="3418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5" name="Shape 8545"/>
          <p:cNvSpPr/>
          <p:nvPr/>
        </p:nvSpPr>
        <p:spPr>
          <a:xfrm rot="4875230">
            <a:off x="8394690" y="562718"/>
            <a:ext cx="7891" cy="2500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6" name="Shape 8546"/>
          <p:cNvSpPr/>
          <p:nvPr/>
        </p:nvSpPr>
        <p:spPr>
          <a:xfrm rot="1080250">
            <a:off x="8277325" y="113313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7" name="Shape 8547"/>
          <p:cNvSpPr/>
          <p:nvPr/>
        </p:nvSpPr>
        <p:spPr>
          <a:xfrm rot="1198986">
            <a:off x="8288927" y="1158809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8" name="Shape 8548"/>
          <p:cNvSpPr/>
          <p:nvPr/>
        </p:nvSpPr>
        <p:spPr>
          <a:xfrm rot="956724">
            <a:off x="8295278" y="1146609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9" name="Shape 8549"/>
          <p:cNvSpPr/>
          <p:nvPr/>
        </p:nvSpPr>
        <p:spPr>
          <a:xfrm rot="983372">
            <a:off x="8292495" y="115200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0" name="Shape 8550"/>
          <p:cNvSpPr/>
          <p:nvPr/>
        </p:nvSpPr>
        <p:spPr>
          <a:xfrm rot="983372">
            <a:off x="8301957" y="1142807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1" name="Shape 8551"/>
          <p:cNvSpPr/>
          <p:nvPr/>
        </p:nvSpPr>
        <p:spPr>
          <a:xfrm rot="956724">
            <a:off x="8292677" y="114776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2" name="Shape 8552"/>
          <p:cNvSpPr/>
          <p:nvPr/>
        </p:nvSpPr>
        <p:spPr>
          <a:xfrm rot="1026164">
            <a:off x="8284200" y="115240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3" name="Shape 8553"/>
          <p:cNvSpPr/>
          <p:nvPr/>
        </p:nvSpPr>
        <p:spPr>
          <a:xfrm rot="1198986">
            <a:off x="8288268" y="113850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4" name="Shape 8554"/>
          <p:cNvSpPr/>
          <p:nvPr/>
        </p:nvSpPr>
        <p:spPr>
          <a:xfrm rot="983372">
            <a:off x="8307834" y="1149569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5" name="Shape 8555"/>
          <p:cNvSpPr/>
          <p:nvPr/>
        </p:nvSpPr>
        <p:spPr>
          <a:xfrm rot="1106097">
            <a:off x="8292419" y="11413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6" name="Shape 8556"/>
          <p:cNvSpPr/>
          <p:nvPr/>
        </p:nvSpPr>
        <p:spPr>
          <a:xfrm rot="1106097">
            <a:off x="8296049" y="1135899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7" name="Shape 8557"/>
          <p:cNvSpPr/>
          <p:nvPr/>
        </p:nvSpPr>
        <p:spPr>
          <a:xfrm rot="956724">
            <a:off x="8282707" y="1144203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8" name="Shape 8558"/>
          <p:cNvSpPr/>
          <p:nvPr/>
        </p:nvSpPr>
        <p:spPr>
          <a:xfrm rot="956724">
            <a:off x="8288715" y="114928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9" name="Shape 8559"/>
          <p:cNvSpPr/>
          <p:nvPr/>
        </p:nvSpPr>
        <p:spPr>
          <a:xfrm rot="956724">
            <a:off x="8302981" y="115397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0" name="Shape 8560"/>
          <p:cNvSpPr/>
          <p:nvPr/>
        </p:nvSpPr>
        <p:spPr>
          <a:xfrm rot="956724">
            <a:off x="8301400" y="115981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1" name="Shape 8561"/>
          <p:cNvSpPr/>
          <p:nvPr/>
        </p:nvSpPr>
        <p:spPr>
          <a:xfrm rot="956724">
            <a:off x="8300767" y="113910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2" name="Shape 8562"/>
          <p:cNvSpPr/>
          <p:nvPr/>
        </p:nvSpPr>
        <p:spPr>
          <a:xfrm rot="956724">
            <a:off x="8299768" y="1150496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3" name="Shape 8563"/>
          <p:cNvSpPr/>
          <p:nvPr/>
        </p:nvSpPr>
        <p:spPr>
          <a:xfrm rot="956724">
            <a:off x="8297897" y="115341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4" name="Shape 8564"/>
          <p:cNvSpPr/>
          <p:nvPr/>
        </p:nvSpPr>
        <p:spPr>
          <a:xfrm rot="956724">
            <a:off x="8295584" y="116322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5" name="Shape 8565"/>
          <p:cNvSpPr/>
          <p:nvPr/>
        </p:nvSpPr>
        <p:spPr>
          <a:xfrm rot="1080250">
            <a:off x="8345513" y="62145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6" name="Shape 8566"/>
          <p:cNvSpPr/>
          <p:nvPr/>
        </p:nvSpPr>
        <p:spPr>
          <a:xfrm rot="1198986">
            <a:off x="8365776" y="64747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7" name="Shape 8567"/>
          <p:cNvSpPr/>
          <p:nvPr/>
        </p:nvSpPr>
        <p:spPr>
          <a:xfrm rot="956724">
            <a:off x="8363465" y="634930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8" name="Shape 8568"/>
          <p:cNvSpPr/>
          <p:nvPr/>
        </p:nvSpPr>
        <p:spPr>
          <a:xfrm rot="983372">
            <a:off x="8360681" y="640321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9" name="Shape 8569"/>
          <p:cNvSpPr/>
          <p:nvPr/>
        </p:nvSpPr>
        <p:spPr>
          <a:xfrm rot="983372">
            <a:off x="8373454" y="628868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0" name="Shape 8570"/>
          <p:cNvSpPr/>
          <p:nvPr/>
        </p:nvSpPr>
        <p:spPr>
          <a:xfrm rot="956724">
            <a:off x="8353074" y="6335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1" name="Shape 8571"/>
          <p:cNvSpPr/>
          <p:nvPr/>
        </p:nvSpPr>
        <p:spPr>
          <a:xfrm rot="1026164">
            <a:off x="8352387" y="64072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2" name="Shape 8572"/>
          <p:cNvSpPr/>
          <p:nvPr/>
        </p:nvSpPr>
        <p:spPr>
          <a:xfrm rot="1198986">
            <a:off x="8356455" y="626827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3" name="Shape 8573"/>
          <p:cNvSpPr/>
          <p:nvPr/>
        </p:nvSpPr>
        <p:spPr>
          <a:xfrm rot="983372">
            <a:off x="8376020" y="63789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4" name="Shape 8574"/>
          <p:cNvSpPr/>
          <p:nvPr/>
        </p:nvSpPr>
        <p:spPr>
          <a:xfrm rot="1106097">
            <a:off x="8369582" y="6421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5" name="Shape 8575"/>
          <p:cNvSpPr/>
          <p:nvPr/>
        </p:nvSpPr>
        <p:spPr>
          <a:xfrm rot="1106097">
            <a:off x="8364236" y="624220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6" name="Shape 8576"/>
          <p:cNvSpPr/>
          <p:nvPr/>
        </p:nvSpPr>
        <p:spPr>
          <a:xfrm rot="956724">
            <a:off x="8350893" y="63252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7" name="Shape 8577"/>
          <p:cNvSpPr/>
          <p:nvPr/>
        </p:nvSpPr>
        <p:spPr>
          <a:xfrm rot="956724">
            <a:off x="8356902" y="63760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8" name="Shape 8578"/>
          <p:cNvSpPr/>
          <p:nvPr/>
        </p:nvSpPr>
        <p:spPr>
          <a:xfrm rot="956724">
            <a:off x="8371168" y="64229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9" name="Shape 8579"/>
          <p:cNvSpPr/>
          <p:nvPr/>
        </p:nvSpPr>
        <p:spPr>
          <a:xfrm rot="956724">
            <a:off x="8369587" y="64813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0" name="Shape 8580"/>
          <p:cNvSpPr/>
          <p:nvPr/>
        </p:nvSpPr>
        <p:spPr>
          <a:xfrm rot="956724">
            <a:off x="8368954" y="62742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1" name="Shape 8581"/>
          <p:cNvSpPr/>
          <p:nvPr/>
        </p:nvSpPr>
        <p:spPr>
          <a:xfrm rot="956724">
            <a:off x="8361936" y="64019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2" name="Shape 8582"/>
          <p:cNvSpPr/>
          <p:nvPr/>
        </p:nvSpPr>
        <p:spPr>
          <a:xfrm rot="956724">
            <a:off x="8362331" y="6320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3" name="Shape 8583"/>
          <p:cNvSpPr/>
          <p:nvPr/>
        </p:nvSpPr>
        <p:spPr>
          <a:xfrm rot="956724">
            <a:off x="8363771" y="65154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4" name="Shape 8584"/>
          <p:cNvSpPr/>
          <p:nvPr/>
        </p:nvSpPr>
        <p:spPr>
          <a:xfrm rot="1106097">
            <a:off x="8324792" y="904692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5" name="Shape 8585"/>
          <p:cNvSpPr/>
          <p:nvPr/>
        </p:nvSpPr>
        <p:spPr>
          <a:xfrm rot="1106097">
            <a:off x="8330615" y="917435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6" name="Shape 8586"/>
          <p:cNvSpPr/>
          <p:nvPr/>
        </p:nvSpPr>
        <p:spPr>
          <a:xfrm rot="956724">
            <a:off x="8333705" y="91131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7" name="Shape 8587"/>
          <p:cNvSpPr/>
          <p:nvPr/>
        </p:nvSpPr>
        <p:spPr>
          <a:xfrm rot="1233363">
            <a:off x="8332288" y="9140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8" name="Shape 8588"/>
          <p:cNvSpPr/>
          <p:nvPr/>
        </p:nvSpPr>
        <p:spPr>
          <a:xfrm rot="1233363">
            <a:off x="8337010" y="90949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9" name="Shape 8589"/>
          <p:cNvSpPr/>
          <p:nvPr/>
        </p:nvSpPr>
        <p:spPr>
          <a:xfrm rot="842175">
            <a:off x="8332559" y="91194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0" name="Shape 8590"/>
          <p:cNvSpPr/>
          <p:nvPr/>
        </p:nvSpPr>
        <p:spPr>
          <a:xfrm rot="956724">
            <a:off x="8328254" y="91423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1" name="Shape 8591"/>
          <p:cNvSpPr/>
          <p:nvPr/>
        </p:nvSpPr>
        <p:spPr>
          <a:xfrm rot="1233363">
            <a:off x="8339943" y="9128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2" name="Shape 8592"/>
          <p:cNvSpPr/>
          <p:nvPr/>
        </p:nvSpPr>
        <p:spPr>
          <a:xfrm rot="842175">
            <a:off x="8327583" y="91016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3" name="Shape 8593"/>
          <p:cNvSpPr/>
          <p:nvPr/>
        </p:nvSpPr>
        <p:spPr>
          <a:xfrm rot="842175">
            <a:off x="8337701" y="915047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4" name="Shape 8594"/>
          <p:cNvSpPr/>
          <p:nvPr/>
        </p:nvSpPr>
        <p:spPr>
          <a:xfrm rot="842175">
            <a:off x="8336913" y="91795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5" name="Shape 8595"/>
          <p:cNvSpPr/>
          <p:nvPr/>
        </p:nvSpPr>
        <p:spPr>
          <a:xfrm rot="842175">
            <a:off x="8336597" y="90762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6" name="Shape 8596"/>
          <p:cNvSpPr/>
          <p:nvPr/>
        </p:nvSpPr>
        <p:spPr>
          <a:xfrm rot="842175">
            <a:off x="8335165" y="914765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7" name="Shape 8597"/>
          <p:cNvSpPr/>
          <p:nvPr/>
        </p:nvSpPr>
        <p:spPr>
          <a:xfrm rot="842175">
            <a:off x="8334011" y="919660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8" name="Shape 8598"/>
          <p:cNvSpPr/>
          <p:nvPr/>
        </p:nvSpPr>
        <p:spPr>
          <a:xfrm rot="-9693903">
            <a:off x="8268020" y="870983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9" name="Shape 8599"/>
          <p:cNvSpPr/>
          <p:nvPr/>
        </p:nvSpPr>
        <p:spPr>
          <a:xfrm rot="-9693903">
            <a:off x="8279273" y="874367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0" name="Shape 8600"/>
          <p:cNvSpPr/>
          <p:nvPr/>
        </p:nvSpPr>
        <p:spPr>
          <a:xfrm rot="-9843276">
            <a:off x="8275895" y="88010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1" name="Shape 8601"/>
          <p:cNvSpPr/>
          <p:nvPr/>
        </p:nvSpPr>
        <p:spPr>
          <a:xfrm rot="-9566637">
            <a:off x="8276934" y="87704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2" name="Shape 8602"/>
          <p:cNvSpPr/>
          <p:nvPr/>
        </p:nvSpPr>
        <p:spPr>
          <a:xfrm rot="-9566637">
            <a:off x="8272211" y="88164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3" name="Shape 8603"/>
          <p:cNvSpPr/>
          <p:nvPr/>
        </p:nvSpPr>
        <p:spPr>
          <a:xfrm rot="-9957825">
            <a:off x="8277988" y="8805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4" name="Shape 8604"/>
          <p:cNvSpPr/>
          <p:nvPr/>
        </p:nvSpPr>
        <p:spPr>
          <a:xfrm rot="-9843276">
            <a:off x="8281347" y="87728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5" name="Shape 8605"/>
          <p:cNvSpPr/>
          <p:nvPr/>
        </p:nvSpPr>
        <p:spPr>
          <a:xfrm rot="-9693903">
            <a:off x="8279602" y="884791"/>
            <a:ext cx="1897" cy="1615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6" name="Shape 8606"/>
          <p:cNvSpPr/>
          <p:nvPr/>
        </p:nvSpPr>
        <p:spPr>
          <a:xfrm rot="-9566637">
            <a:off x="8269278" y="8782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7" name="Shape 8607"/>
          <p:cNvSpPr/>
          <p:nvPr/>
        </p:nvSpPr>
        <p:spPr>
          <a:xfrm rot="-9693903">
            <a:off x="8276660" y="882454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8" name="Shape 8608"/>
          <p:cNvSpPr/>
          <p:nvPr/>
        </p:nvSpPr>
        <p:spPr>
          <a:xfrm rot="-9957825">
            <a:off x="8276290" y="88651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9" name="Shape 8609"/>
          <p:cNvSpPr/>
          <p:nvPr/>
        </p:nvSpPr>
        <p:spPr>
          <a:xfrm rot="-9957825">
            <a:off x="8282964" y="88229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0" name="Shape 8610"/>
          <p:cNvSpPr/>
          <p:nvPr/>
        </p:nvSpPr>
        <p:spPr>
          <a:xfrm rot="-9957825">
            <a:off x="8272846" y="8774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1" name="Shape 8611"/>
          <p:cNvSpPr/>
          <p:nvPr/>
        </p:nvSpPr>
        <p:spPr>
          <a:xfrm rot="-9957825">
            <a:off x="8273634" y="87450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2" name="Shape 8612"/>
          <p:cNvSpPr/>
          <p:nvPr/>
        </p:nvSpPr>
        <p:spPr>
          <a:xfrm rot="-9957825">
            <a:off x="8273951" y="88483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3" name="Shape 8613"/>
          <p:cNvSpPr/>
          <p:nvPr/>
        </p:nvSpPr>
        <p:spPr>
          <a:xfrm rot="-9957825">
            <a:off x="8276537" y="872803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4" name="Shape 8614"/>
          <p:cNvSpPr/>
          <p:nvPr/>
        </p:nvSpPr>
        <p:spPr>
          <a:xfrm flipH="1" rot="2905529">
            <a:off x="8676808" y="38215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15" name="Shape 8615"/>
          <p:cNvSpPr/>
          <p:nvPr/>
        </p:nvSpPr>
        <p:spPr>
          <a:xfrm flipH="1" rot="5166335">
            <a:off x="8686161" y="432779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16" name="Shape 8616"/>
          <p:cNvSpPr/>
          <p:nvPr/>
        </p:nvSpPr>
        <p:spPr>
          <a:xfrm flipH="1" rot="-255599">
            <a:off x="8627670" y="336903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17" name="Shape 8617"/>
          <p:cNvSpPr/>
          <p:nvPr/>
        </p:nvSpPr>
        <p:spPr>
          <a:xfrm flipH="1" rot="-2933232">
            <a:off x="8563780" y="310520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18" name="Shape 8618"/>
          <p:cNvSpPr/>
          <p:nvPr/>
        </p:nvSpPr>
        <p:spPr>
          <a:xfrm rot="-10769161">
            <a:off x="8652895" y="481220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19" name="Shape 8619"/>
          <p:cNvSpPr/>
          <p:nvPr/>
        </p:nvSpPr>
        <p:spPr>
          <a:xfrm rot="-8880061">
            <a:off x="8575159" y="471215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20" name="Shape 8620"/>
          <p:cNvSpPr/>
          <p:nvPr/>
        </p:nvSpPr>
        <p:spPr>
          <a:xfrm flipH="1" rot="-5223339">
            <a:off x="8525674" y="360718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21" name="Shape 8621"/>
          <p:cNvSpPr/>
          <p:nvPr/>
        </p:nvSpPr>
        <p:spPr>
          <a:xfrm rot="-5906317">
            <a:off x="8522594" y="412843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22" name="Shape 8622"/>
          <p:cNvSpPr/>
          <p:nvPr/>
        </p:nvSpPr>
        <p:spPr>
          <a:xfrm rot="-9706495">
            <a:off x="8601169" y="394660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623" name="Shape 86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6111" y="1827300"/>
            <a:ext cx="1364976" cy="10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8624" name="Shape 8624"/>
          <p:cNvSpPr txBox="1"/>
          <p:nvPr/>
        </p:nvSpPr>
        <p:spPr>
          <a:xfrm>
            <a:off x="7636791" y="591775"/>
            <a:ext cx="419099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~</a:t>
            </a:r>
          </a:p>
        </p:txBody>
      </p:sp>
    </p:spTree>
  </p:cSld>
  <p:clrMapOvr>
    <a:masterClrMapping/>
  </p:clrMapOvr>
  <p:transition spd="slow">
    <p:cut/>
  </p:transition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28" name="Shape 8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9" name="Shape 8629"/>
          <p:cNvSpPr txBox="1"/>
          <p:nvPr>
            <p:ph idx="1" type="body"/>
          </p:nvPr>
        </p:nvSpPr>
        <p:spPr>
          <a:xfrm>
            <a:off x="457200" y="209550"/>
            <a:ext cx="8229600" cy="464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/>
              <a:t>Wikipedia as a socio-technical system</a:t>
            </a: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1800"/>
              <a:t>Systems-thinking &amp; Biological metaphors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Critique of algorithmic quality control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Standpoint epistemology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Encoding of ideology in technology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Infrastructure for socio-technical change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“progress catalyst”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Hearing to speech vs. Speaking to be heard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The dangers of “subjective algorithms”</a:t>
            </a:r>
          </a:p>
        </p:txBody>
      </p:sp>
      <p:pic>
        <p:nvPicPr>
          <p:cNvPr id="8630" name="Shape 8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384674" y="189074"/>
            <a:ext cx="1022799" cy="1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1" name="Shape 8631"/>
          <p:cNvPicPr preferRelativeResize="0"/>
          <p:nvPr/>
        </p:nvPicPr>
        <p:blipFill rotWithShape="1">
          <a:blip r:embed="rId4">
            <a:alphaModFix/>
          </a:blip>
          <a:srcRect b="4479" l="21710" r="55698" t="68745"/>
          <a:stretch/>
        </p:blipFill>
        <p:spPr>
          <a:xfrm>
            <a:off x="6737805" y="615924"/>
            <a:ext cx="316536" cy="211027"/>
          </a:xfrm>
          <a:prstGeom prst="rect">
            <a:avLst/>
          </a:prstGeom>
          <a:noFill/>
          <a:ln>
            <a:noFill/>
          </a:ln>
        </p:spPr>
      </p:pic>
      <p:sp>
        <p:nvSpPr>
          <p:cNvPr id="8632" name="Shape 8632"/>
          <p:cNvSpPr/>
          <p:nvPr/>
        </p:nvSpPr>
        <p:spPr>
          <a:xfrm>
            <a:off x="6585484" y="906570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3" name="Shape 8633"/>
          <p:cNvSpPr/>
          <p:nvPr/>
        </p:nvSpPr>
        <p:spPr>
          <a:xfrm>
            <a:off x="6570595" y="1001975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4" name="Shape 8634"/>
          <p:cNvSpPr/>
          <p:nvPr/>
        </p:nvSpPr>
        <p:spPr>
          <a:xfrm>
            <a:off x="6399316" y="977192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5" name="Shape 8635"/>
          <p:cNvSpPr/>
          <p:nvPr/>
        </p:nvSpPr>
        <p:spPr>
          <a:xfrm>
            <a:off x="6414205" y="881788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6" name="Shape 8636"/>
          <p:cNvSpPr/>
          <p:nvPr/>
        </p:nvSpPr>
        <p:spPr>
          <a:xfrm>
            <a:off x="6493096" y="999275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7" name="Shape 8637"/>
          <p:cNvSpPr/>
          <p:nvPr/>
        </p:nvSpPr>
        <p:spPr>
          <a:xfrm>
            <a:off x="7114721" y="1036317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8" name="Shape 8638"/>
          <p:cNvSpPr/>
          <p:nvPr/>
        </p:nvSpPr>
        <p:spPr>
          <a:xfrm>
            <a:off x="7128217" y="949836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9" name="Shape 8639"/>
          <p:cNvSpPr/>
          <p:nvPr/>
        </p:nvSpPr>
        <p:spPr>
          <a:xfrm>
            <a:off x="7272509" y="940579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0" name="Shape 8640"/>
          <p:cNvSpPr/>
          <p:nvPr/>
        </p:nvSpPr>
        <p:spPr>
          <a:xfrm>
            <a:off x="7259013" y="1027060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1" name="Shape 8641"/>
          <p:cNvSpPr/>
          <p:nvPr/>
        </p:nvSpPr>
        <p:spPr>
          <a:xfrm>
            <a:off x="6478207" y="1094679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2" name="Shape 8642"/>
          <p:cNvSpPr/>
          <p:nvPr/>
        </p:nvSpPr>
        <p:spPr>
          <a:xfrm rot="1091893">
            <a:off x="8222373" y="257151"/>
            <a:ext cx="449485" cy="120940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43" name="Shape 8643"/>
          <p:cNvSpPr/>
          <p:nvPr/>
        </p:nvSpPr>
        <p:spPr>
          <a:xfrm rot="2901988">
            <a:off x="8391951" y="1306061"/>
            <a:ext cx="3612" cy="272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4" name="Shape 8644"/>
          <p:cNvSpPr/>
          <p:nvPr/>
        </p:nvSpPr>
        <p:spPr>
          <a:xfrm rot="2700000">
            <a:off x="8378107" y="1321990"/>
            <a:ext cx="2969" cy="1978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5" name="Shape 8645"/>
          <p:cNvSpPr/>
          <p:nvPr/>
        </p:nvSpPr>
        <p:spPr>
          <a:xfrm flipH="1" rot="-7894471">
            <a:off x="8229967" y="132980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46" name="Shape 8646"/>
          <p:cNvSpPr/>
          <p:nvPr/>
        </p:nvSpPr>
        <p:spPr>
          <a:xfrm flipH="1" rot="-5633665">
            <a:off x="8206683" y="1274985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47" name="Shape 8647"/>
          <p:cNvSpPr/>
          <p:nvPr/>
        </p:nvSpPr>
        <p:spPr>
          <a:xfrm flipH="1" rot="10544401">
            <a:off x="8264860" y="1355225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48" name="Shape 8648"/>
          <p:cNvSpPr/>
          <p:nvPr/>
        </p:nvSpPr>
        <p:spPr>
          <a:xfrm flipH="1" rot="7866768">
            <a:off x="8327806" y="1337155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49" name="Shape 8649"/>
          <p:cNvSpPr/>
          <p:nvPr/>
        </p:nvSpPr>
        <p:spPr>
          <a:xfrm rot="1091893">
            <a:off x="8478984" y="1083876"/>
            <a:ext cx="82901" cy="14026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50" name="Shape 8650"/>
          <p:cNvSpPr/>
          <p:nvPr/>
        </p:nvSpPr>
        <p:spPr>
          <a:xfrm rot="1091893">
            <a:off x="8453863" y="924389"/>
            <a:ext cx="92113" cy="122424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651" name="Shape 8651"/>
          <p:cNvSpPr/>
          <p:nvPr/>
        </p:nvSpPr>
        <p:spPr>
          <a:xfrm rot="1091713">
            <a:off x="8325816" y="1084577"/>
            <a:ext cx="113368" cy="107961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652" name="Shape 8652"/>
          <p:cNvCxnSpPr/>
          <p:nvPr/>
        </p:nvCxnSpPr>
        <p:spPr>
          <a:xfrm flipH="1" rot="-9693903">
            <a:off x="8584609" y="784878"/>
            <a:ext cx="2846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53" name="Shape 8653"/>
          <p:cNvCxnSpPr/>
          <p:nvPr/>
        </p:nvCxnSpPr>
        <p:spPr>
          <a:xfrm flipH="1" rot="-9693903">
            <a:off x="8600711" y="771900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54" name="Shape 8654"/>
          <p:cNvCxnSpPr/>
          <p:nvPr/>
        </p:nvCxnSpPr>
        <p:spPr>
          <a:xfrm flipH="1" rot="-9717395">
            <a:off x="8617946" y="731738"/>
            <a:ext cx="4164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55" name="Shape 8655"/>
          <p:cNvCxnSpPr/>
          <p:nvPr/>
        </p:nvCxnSpPr>
        <p:spPr>
          <a:xfrm flipH="1" rot="-9693903">
            <a:off x="8644793" y="698581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56" name="Shape 8656"/>
          <p:cNvCxnSpPr/>
          <p:nvPr/>
        </p:nvCxnSpPr>
        <p:spPr>
          <a:xfrm flipH="1" rot="-9715434">
            <a:off x="8668181" y="635302"/>
            <a:ext cx="45442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57" name="Shape 8657"/>
          <p:cNvCxnSpPr/>
          <p:nvPr/>
        </p:nvCxnSpPr>
        <p:spPr>
          <a:xfrm flipH="1" rot="-9693903">
            <a:off x="8704809" y="593600"/>
            <a:ext cx="11384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58" name="Shape 8658"/>
          <p:cNvCxnSpPr/>
          <p:nvPr/>
        </p:nvCxnSpPr>
        <p:spPr>
          <a:xfrm rot="1106097">
            <a:off x="8561026" y="826700"/>
            <a:ext cx="28460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59" name="Shape 8659"/>
          <p:cNvCxnSpPr/>
          <p:nvPr/>
        </p:nvCxnSpPr>
        <p:spPr>
          <a:xfrm flipH="1" rot="-9719750">
            <a:off x="8539653" y="855088"/>
            <a:ext cx="3785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0" name="Shape 8660"/>
          <p:cNvCxnSpPr/>
          <p:nvPr/>
        </p:nvCxnSpPr>
        <p:spPr>
          <a:xfrm flipH="1" rot="-9693903">
            <a:off x="8521335" y="873616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1" name="Shape 8661"/>
          <p:cNvCxnSpPr/>
          <p:nvPr/>
        </p:nvCxnSpPr>
        <p:spPr>
          <a:xfrm rot="1106097">
            <a:off x="8499455" y="904993"/>
            <a:ext cx="2087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2" name="Shape 8662"/>
          <p:cNvCxnSpPr/>
          <p:nvPr/>
        </p:nvCxnSpPr>
        <p:spPr>
          <a:xfrm rot="1106097">
            <a:off x="8481621" y="932913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3" name="Shape 8663"/>
          <p:cNvCxnSpPr/>
          <p:nvPr/>
        </p:nvCxnSpPr>
        <p:spPr>
          <a:xfrm flipH="1" rot="-9693903">
            <a:off x="8455569" y="964771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4" name="Shape 8664"/>
          <p:cNvCxnSpPr/>
          <p:nvPr/>
        </p:nvCxnSpPr>
        <p:spPr>
          <a:xfrm rot="1106097">
            <a:off x="8474835" y="935891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5" name="Shape 8665"/>
          <p:cNvCxnSpPr/>
          <p:nvPr/>
        </p:nvCxnSpPr>
        <p:spPr>
          <a:xfrm flipH="1" rot="-9693903">
            <a:off x="8437792" y="994853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6" name="Shape 8666"/>
          <p:cNvCxnSpPr/>
          <p:nvPr/>
        </p:nvCxnSpPr>
        <p:spPr>
          <a:xfrm rot="-9693903">
            <a:off x="8491582" y="954109"/>
            <a:ext cx="26563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7" name="Shape 8667"/>
          <p:cNvCxnSpPr/>
          <p:nvPr/>
        </p:nvCxnSpPr>
        <p:spPr>
          <a:xfrm rot="-9693903">
            <a:off x="8501251" y="938879"/>
            <a:ext cx="2846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8" name="Shape 8668"/>
          <p:cNvCxnSpPr/>
          <p:nvPr/>
        </p:nvCxnSpPr>
        <p:spPr>
          <a:xfrm rot="-9693903">
            <a:off x="8526988" y="913283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69" name="Shape 8669"/>
          <p:cNvCxnSpPr/>
          <p:nvPr/>
        </p:nvCxnSpPr>
        <p:spPr>
          <a:xfrm rot="-9710838">
            <a:off x="8543058" y="897459"/>
            <a:ext cx="1925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0" name="Shape 8670"/>
          <p:cNvCxnSpPr/>
          <p:nvPr/>
        </p:nvCxnSpPr>
        <p:spPr>
          <a:xfrm rot="-9693903">
            <a:off x="8542480" y="874540"/>
            <a:ext cx="26563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1" name="Shape 8671"/>
          <p:cNvCxnSpPr/>
          <p:nvPr/>
        </p:nvCxnSpPr>
        <p:spPr>
          <a:xfrm rot="-9710838">
            <a:off x="8490232" y="1004756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2" name="Shape 8672"/>
          <p:cNvCxnSpPr/>
          <p:nvPr/>
        </p:nvCxnSpPr>
        <p:spPr>
          <a:xfrm rot="-9693903">
            <a:off x="8527355" y="964500"/>
            <a:ext cx="9486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3" name="Shape 8673"/>
          <p:cNvCxnSpPr/>
          <p:nvPr/>
        </p:nvCxnSpPr>
        <p:spPr>
          <a:xfrm rot="-9693903">
            <a:off x="8536482" y="939704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4" name="Shape 8674"/>
          <p:cNvCxnSpPr/>
          <p:nvPr/>
        </p:nvCxnSpPr>
        <p:spPr>
          <a:xfrm rot="-9693903">
            <a:off x="8555660" y="92373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5" name="Shape 8675"/>
          <p:cNvCxnSpPr/>
          <p:nvPr/>
        </p:nvCxnSpPr>
        <p:spPr>
          <a:xfrm rot="-9693903">
            <a:off x="8566734" y="910941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6" name="Shape 8676"/>
          <p:cNvCxnSpPr/>
          <p:nvPr/>
        </p:nvCxnSpPr>
        <p:spPr>
          <a:xfrm rot="-9693903">
            <a:off x="8567456" y="877590"/>
            <a:ext cx="948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7" name="Shape 8677"/>
          <p:cNvCxnSpPr/>
          <p:nvPr/>
        </p:nvCxnSpPr>
        <p:spPr>
          <a:xfrm rot="-9693903">
            <a:off x="8510486" y="929984"/>
            <a:ext cx="1707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8" name="Shape 8678"/>
          <p:cNvCxnSpPr/>
          <p:nvPr/>
        </p:nvCxnSpPr>
        <p:spPr>
          <a:xfrm rot="-9693903">
            <a:off x="8517230" y="896514"/>
            <a:ext cx="30357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79" name="Shape 8679"/>
          <p:cNvCxnSpPr/>
          <p:nvPr/>
        </p:nvCxnSpPr>
        <p:spPr>
          <a:xfrm rot="-9693903">
            <a:off x="8537671" y="888741"/>
            <a:ext cx="1517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0" name="Shape 8680"/>
          <p:cNvCxnSpPr/>
          <p:nvPr/>
        </p:nvCxnSpPr>
        <p:spPr>
          <a:xfrm rot="-9693903">
            <a:off x="8490450" y="986885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1" name="Shape 8681"/>
          <p:cNvCxnSpPr/>
          <p:nvPr/>
        </p:nvCxnSpPr>
        <p:spPr>
          <a:xfrm rot="-9693903">
            <a:off x="8482748" y="1010311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2" name="Shape 8682"/>
          <p:cNvCxnSpPr/>
          <p:nvPr/>
        </p:nvCxnSpPr>
        <p:spPr>
          <a:xfrm rot="-9693903">
            <a:off x="8510638" y="978873"/>
            <a:ext cx="20871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3" name="Shape 8683"/>
          <p:cNvCxnSpPr/>
          <p:nvPr/>
        </p:nvCxnSpPr>
        <p:spPr>
          <a:xfrm>
            <a:off x="8527519" y="958926"/>
            <a:ext cx="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4" name="Shape 8684"/>
          <p:cNvCxnSpPr/>
          <p:nvPr/>
        </p:nvCxnSpPr>
        <p:spPr>
          <a:xfrm rot="-9693903">
            <a:off x="8505821" y="950714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5" name="Shape 8685"/>
          <p:cNvCxnSpPr/>
          <p:nvPr/>
        </p:nvCxnSpPr>
        <p:spPr>
          <a:xfrm flipH="1" rot="-9693903">
            <a:off x="8466099" y="974989"/>
            <a:ext cx="1328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6" name="Shape 8686"/>
          <p:cNvCxnSpPr/>
          <p:nvPr/>
        </p:nvCxnSpPr>
        <p:spPr>
          <a:xfrm flipH="1" rot="-9693903">
            <a:off x="8475069" y="952993"/>
            <a:ext cx="20871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7" name="Shape 8687"/>
          <p:cNvCxnSpPr/>
          <p:nvPr/>
        </p:nvCxnSpPr>
        <p:spPr>
          <a:xfrm flipH="1" rot="-9693903">
            <a:off x="8496369" y="931355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8" name="Shape 8688"/>
          <p:cNvCxnSpPr/>
          <p:nvPr/>
        </p:nvCxnSpPr>
        <p:spPr>
          <a:xfrm flipH="1" rot="-9693903">
            <a:off x="8513240" y="908048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89" name="Shape 8689"/>
          <p:cNvCxnSpPr/>
          <p:nvPr/>
        </p:nvCxnSpPr>
        <p:spPr>
          <a:xfrm flipH="1" rot="-9693903">
            <a:off x="8530928" y="875435"/>
            <a:ext cx="1897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0" name="Shape 8690"/>
          <p:cNvCxnSpPr/>
          <p:nvPr/>
        </p:nvCxnSpPr>
        <p:spPr>
          <a:xfrm flipH="1" rot="-9693903">
            <a:off x="8600820" y="872655"/>
            <a:ext cx="758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1" name="Shape 8691"/>
          <p:cNvCxnSpPr/>
          <p:nvPr/>
        </p:nvCxnSpPr>
        <p:spPr>
          <a:xfrm flipH="1" rot="-9693903">
            <a:off x="8608139" y="910660"/>
            <a:ext cx="18973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2" name="Shape 8692"/>
          <p:cNvCxnSpPr/>
          <p:nvPr/>
        </p:nvCxnSpPr>
        <p:spPr>
          <a:xfrm flipH="1" rot="-9693903">
            <a:off x="8606285" y="949157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3" name="Shape 8693"/>
          <p:cNvCxnSpPr/>
          <p:nvPr/>
        </p:nvCxnSpPr>
        <p:spPr>
          <a:xfrm rot="1106097">
            <a:off x="8607455" y="982541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4" name="Shape 8694"/>
          <p:cNvCxnSpPr/>
          <p:nvPr/>
        </p:nvCxnSpPr>
        <p:spPr>
          <a:xfrm flipH="1" rot="-9693903">
            <a:off x="8595811" y="100683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5" name="Shape 8695"/>
          <p:cNvCxnSpPr/>
          <p:nvPr/>
        </p:nvCxnSpPr>
        <p:spPr>
          <a:xfrm rot="1106097">
            <a:off x="8579197" y="1053498"/>
            <a:ext cx="3415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6" name="Shape 8696"/>
          <p:cNvCxnSpPr/>
          <p:nvPr/>
        </p:nvCxnSpPr>
        <p:spPr>
          <a:xfrm flipH="1" rot="-9693903">
            <a:off x="8572193" y="1081494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7" name="Shape 8697"/>
          <p:cNvCxnSpPr/>
          <p:nvPr/>
        </p:nvCxnSpPr>
        <p:spPr>
          <a:xfrm flipH="1" rot="-9693903">
            <a:off x="8570924" y="1118191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8" name="Shape 8698"/>
          <p:cNvCxnSpPr/>
          <p:nvPr/>
        </p:nvCxnSpPr>
        <p:spPr>
          <a:xfrm rot="1106097">
            <a:off x="8555795" y="1209521"/>
            <a:ext cx="4743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99" name="Shape 8699"/>
          <p:cNvCxnSpPr/>
          <p:nvPr/>
        </p:nvCxnSpPr>
        <p:spPr>
          <a:xfrm rot="1106097">
            <a:off x="8554430" y="1243070"/>
            <a:ext cx="47434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0" name="Shape 8700"/>
          <p:cNvCxnSpPr/>
          <p:nvPr/>
        </p:nvCxnSpPr>
        <p:spPr>
          <a:xfrm rot="1106097">
            <a:off x="8535582" y="1279749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1" name="Shape 8701"/>
          <p:cNvCxnSpPr/>
          <p:nvPr/>
        </p:nvCxnSpPr>
        <p:spPr>
          <a:xfrm rot="1106097">
            <a:off x="8522706" y="1308248"/>
            <a:ext cx="4363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2" name="Shape 8702"/>
          <p:cNvCxnSpPr/>
          <p:nvPr/>
        </p:nvCxnSpPr>
        <p:spPr>
          <a:xfrm rot="1106097">
            <a:off x="8499518" y="1335938"/>
            <a:ext cx="3984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3" name="Shape 8703"/>
          <p:cNvCxnSpPr/>
          <p:nvPr/>
        </p:nvCxnSpPr>
        <p:spPr>
          <a:xfrm rot="1106097">
            <a:off x="8481243" y="1364712"/>
            <a:ext cx="3225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4" name="Shape 8704"/>
          <p:cNvCxnSpPr/>
          <p:nvPr/>
        </p:nvCxnSpPr>
        <p:spPr>
          <a:xfrm rot="1081483">
            <a:off x="8439768" y="1382423"/>
            <a:ext cx="3975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5" name="Shape 8705"/>
          <p:cNvCxnSpPr/>
          <p:nvPr/>
        </p:nvCxnSpPr>
        <p:spPr>
          <a:xfrm rot="1106097">
            <a:off x="8412644" y="1410881"/>
            <a:ext cx="47434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6" name="Shape 8706"/>
          <p:cNvCxnSpPr/>
          <p:nvPr/>
        </p:nvCxnSpPr>
        <p:spPr>
          <a:xfrm rot="1106097">
            <a:off x="8397745" y="1435845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7" name="Shape 8707"/>
          <p:cNvCxnSpPr/>
          <p:nvPr/>
        </p:nvCxnSpPr>
        <p:spPr>
          <a:xfrm rot="1106097">
            <a:off x="8362042" y="1457136"/>
            <a:ext cx="2846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8" name="Shape 8708"/>
          <p:cNvCxnSpPr/>
          <p:nvPr/>
        </p:nvCxnSpPr>
        <p:spPr>
          <a:xfrm>
            <a:off x="8335796" y="1457946"/>
            <a:ext cx="0" cy="4363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09" name="Shape 8709"/>
          <p:cNvCxnSpPr/>
          <p:nvPr/>
        </p:nvCxnSpPr>
        <p:spPr>
          <a:xfrm flipH="1" rot="1106097">
            <a:off x="8301033" y="1439309"/>
            <a:ext cx="7589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0" name="Shape 8710"/>
          <p:cNvCxnSpPr/>
          <p:nvPr/>
        </p:nvCxnSpPr>
        <p:spPr>
          <a:xfrm flipH="1" rot="1106097">
            <a:off x="8267089" y="1428099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1" name="Shape 8711"/>
          <p:cNvCxnSpPr/>
          <p:nvPr/>
        </p:nvCxnSpPr>
        <p:spPr>
          <a:xfrm flipH="1" rot="1106097">
            <a:off x="8225555" y="1398476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2" name="Shape 8712"/>
          <p:cNvCxnSpPr/>
          <p:nvPr/>
        </p:nvCxnSpPr>
        <p:spPr>
          <a:xfrm flipH="1" rot="1106097">
            <a:off x="8192388" y="1364056"/>
            <a:ext cx="3415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3" name="Shape 8713"/>
          <p:cNvCxnSpPr/>
          <p:nvPr/>
        </p:nvCxnSpPr>
        <p:spPr>
          <a:xfrm flipH="1" rot="1089162">
            <a:off x="8200798" y="1348439"/>
            <a:ext cx="19258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4" name="Shape 8714"/>
          <p:cNvCxnSpPr/>
          <p:nvPr/>
        </p:nvCxnSpPr>
        <p:spPr>
          <a:xfrm flipH="1" rot="1086226">
            <a:off x="8163635" y="1314820"/>
            <a:ext cx="49237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5" name="Shape 8715"/>
          <p:cNvCxnSpPr/>
          <p:nvPr/>
        </p:nvCxnSpPr>
        <p:spPr>
          <a:xfrm flipH="1" rot="1088285">
            <a:off x="8152050" y="1230310"/>
            <a:ext cx="54929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6" name="Shape 8716"/>
          <p:cNvCxnSpPr/>
          <p:nvPr/>
        </p:nvCxnSpPr>
        <p:spPr>
          <a:xfrm flipH="1" rot="1080250">
            <a:off x="8183568" y="1277590"/>
            <a:ext cx="3785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7" name="Shape 8717"/>
          <p:cNvCxnSpPr/>
          <p:nvPr/>
        </p:nvCxnSpPr>
        <p:spPr>
          <a:xfrm flipH="1" rot="1093189">
            <a:off x="8135191" y="1196298"/>
            <a:ext cx="75800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8" name="Shape 8718"/>
          <p:cNvCxnSpPr/>
          <p:nvPr/>
        </p:nvCxnSpPr>
        <p:spPr>
          <a:xfrm flipH="1" rot="1106097">
            <a:off x="8187422" y="1184449"/>
            <a:ext cx="2276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19" name="Shape 8719"/>
          <p:cNvCxnSpPr/>
          <p:nvPr/>
        </p:nvCxnSpPr>
        <p:spPr>
          <a:xfrm flipH="1" rot="1106097">
            <a:off x="8181705" y="1145749"/>
            <a:ext cx="17076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0" name="Shape 8720"/>
          <p:cNvCxnSpPr/>
          <p:nvPr/>
        </p:nvCxnSpPr>
        <p:spPr>
          <a:xfrm flipH="1" rot="1091753">
            <a:off x="8147280" y="1099441"/>
            <a:ext cx="6821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1" name="Shape 8721"/>
          <p:cNvCxnSpPr/>
          <p:nvPr/>
        </p:nvCxnSpPr>
        <p:spPr>
          <a:xfrm flipH="1" rot="1106097">
            <a:off x="8167107" y="1066345"/>
            <a:ext cx="3604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2" name="Shape 8722"/>
          <p:cNvCxnSpPr/>
          <p:nvPr/>
        </p:nvCxnSpPr>
        <p:spPr>
          <a:xfrm flipH="1" rot="1086226">
            <a:off x="8165478" y="1032052"/>
            <a:ext cx="4923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3" name="Shape 8723"/>
          <p:cNvCxnSpPr/>
          <p:nvPr/>
        </p:nvCxnSpPr>
        <p:spPr>
          <a:xfrm flipH="1" rot="1106097">
            <a:off x="8172990" y="984770"/>
            <a:ext cx="51228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4" name="Shape 8724"/>
          <p:cNvCxnSpPr/>
          <p:nvPr/>
        </p:nvCxnSpPr>
        <p:spPr>
          <a:xfrm flipH="1" rot="1093189">
            <a:off x="8140381" y="926061"/>
            <a:ext cx="7580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5" name="Shape 8725"/>
          <p:cNvCxnSpPr/>
          <p:nvPr/>
        </p:nvCxnSpPr>
        <p:spPr>
          <a:xfrm flipH="1" rot="1081629">
            <a:off x="8164808" y="890608"/>
            <a:ext cx="5331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6" name="Shape 8726"/>
          <p:cNvCxnSpPr/>
          <p:nvPr/>
        </p:nvCxnSpPr>
        <p:spPr>
          <a:xfrm flipH="1" rot="1081629">
            <a:off x="8172723" y="845433"/>
            <a:ext cx="5331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7" name="Shape 8727"/>
          <p:cNvCxnSpPr/>
          <p:nvPr/>
        </p:nvCxnSpPr>
        <p:spPr>
          <a:xfrm rot="-9719750">
            <a:off x="8205991" y="821308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8" name="Shape 8728"/>
          <p:cNvCxnSpPr/>
          <p:nvPr/>
        </p:nvCxnSpPr>
        <p:spPr>
          <a:xfrm rot="-9693903">
            <a:off x="8237131" y="790848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29" name="Shape 8729"/>
          <p:cNvCxnSpPr/>
          <p:nvPr/>
        </p:nvCxnSpPr>
        <p:spPr>
          <a:xfrm rot="-9693903">
            <a:off x="8219385" y="783274"/>
            <a:ext cx="2276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0" name="Shape 8730"/>
          <p:cNvCxnSpPr/>
          <p:nvPr/>
        </p:nvCxnSpPr>
        <p:spPr>
          <a:xfrm rot="-9710564">
            <a:off x="8206929" y="731342"/>
            <a:ext cx="5872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1" name="Shape 8731"/>
          <p:cNvCxnSpPr/>
          <p:nvPr/>
        </p:nvCxnSpPr>
        <p:spPr>
          <a:xfrm rot="-9713774">
            <a:off x="8238527" y="704097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2" name="Shape 8732"/>
          <p:cNvCxnSpPr/>
          <p:nvPr/>
        </p:nvCxnSpPr>
        <p:spPr>
          <a:xfrm rot="-9693903">
            <a:off x="8268746" y="665194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3" name="Shape 8733"/>
          <p:cNvCxnSpPr/>
          <p:nvPr/>
        </p:nvCxnSpPr>
        <p:spPr>
          <a:xfrm rot="-9719750">
            <a:off x="8278378" y="625439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4" name="Shape 8734"/>
          <p:cNvCxnSpPr/>
          <p:nvPr/>
        </p:nvCxnSpPr>
        <p:spPr>
          <a:xfrm rot="-9693903">
            <a:off x="8296009" y="580401"/>
            <a:ext cx="32255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5" name="Shape 8735"/>
          <p:cNvCxnSpPr/>
          <p:nvPr/>
        </p:nvCxnSpPr>
        <p:spPr>
          <a:xfrm rot="-9693903">
            <a:off x="8314944" y="537013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6" name="Shape 8736"/>
          <p:cNvCxnSpPr/>
          <p:nvPr/>
        </p:nvCxnSpPr>
        <p:spPr>
          <a:xfrm rot="-9719750">
            <a:off x="8329510" y="498864"/>
            <a:ext cx="37853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7" name="Shape 8737"/>
          <p:cNvCxnSpPr/>
          <p:nvPr/>
        </p:nvCxnSpPr>
        <p:spPr>
          <a:xfrm rot="-9693903">
            <a:off x="8350723" y="449013"/>
            <a:ext cx="32255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8" name="Shape 8738"/>
          <p:cNvCxnSpPr/>
          <p:nvPr/>
        </p:nvCxnSpPr>
        <p:spPr>
          <a:xfrm rot="-9693903">
            <a:off x="8378650" y="435154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39" name="Shape 8739"/>
          <p:cNvCxnSpPr/>
          <p:nvPr/>
        </p:nvCxnSpPr>
        <p:spPr>
          <a:xfrm rot="-9693903">
            <a:off x="8397074" y="407876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0" name="Shape 8740"/>
          <p:cNvCxnSpPr/>
          <p:nvPr/>
        </p:nvCxnSpPr>
        <p:spPr>
          <a:xfrm flipH="1" rot="1081629">
            <a:off x="8410748" y="372118"/>
            <a:ext cx="5331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1" name="Shape 8741"/>
          <p:cNvCxnSpPr/>
          <p:nvPr/>
        </p:nvCxnSpPr>
        <p:spPr>
          <a:xfrm rot="-9693903">
            <a:off x="8455750" y="34437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2" name="Shape 8742"/>
          <p:cNvCxnSpPr/>
          <p:nvPr/>
        </p:nvCxnSpPr>
        <p:spPr>
          <a:xfrm rot="-9693903">
            <a:off x="8479571" y="329359"/>
            <a:ext cx="30357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3" name="Shape 8743"/>
          <p:cNvCxnSpPr/>
          <p:nvPr/>
        </p:nvCxnSpPr>
        <p:spPr>
          <a:xfrm rot="-9693903">
            <a:off x="8519993" y="308646"/>
            <a:ext cx="5692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4" name="Shape 8744"/>
          <p:cNvCxnSpPr/>
          <p:nvPr/>
        </p:nvCxnSpPr>
        <p:spPr>
          <a:xfrm rot="-9693903">
            <a:off x="8540369" y="266896"/>
            <a:ext cx="13281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5" name="Shape 8745"/>
          <p:cNvCxnSpPr/>
          <p:nvPr/>
        </p:nvCxnSpPr>
        <p:spPr>
          <a:xfrm rot="-9693903">
            <a:off x="8583192" y="239164"/>
            <a:ext cx="9486" cy="5492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6" name="Shape 8746"/>
          <p:cNvCxnSpPr/>
          <p:nvPr/>
        </p:nvCxnSpPr>
        <p:spPr>
          <a:xfrm flipH="1" rot="-9693903">
            <a:off x="8634987" y="273619"/>
            <a:ext cx="9486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7" name="Shape 8747"/>
          <p:cNvCxnSpPr/>
          <p:nvPr/>
        </p:nvCxnSpPr>
        <p:spPr>
          <a:xfrm flipH="1" rot="-9693903">
            <a:off x="8664709" y="294875"/>
            <a:ext cx="20871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8" name="Shape 8748"/>
          <p:cNvCxnSpPr/>
          <p:nvPr/>
        </p:nvCxnSpPr>
        <p:spPr>
          <a:xfrm flipH="1" rot="-9715434">
            <a:off x="8680441" y="316267"/>
            <a:ext cx="45442" cy="3225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49" name="Shape 8749"/>
          <p:cNvCxnSpPr/>
          <p:nvPr/>
        </p:nvCxnSpPr>
        <p:spPr>
          <a:xfrm flipH="1" rot="-9693903">
            <a:off x="8713569" y="373007"/>
            <a:ext cx="3415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0" name="Shape 8750"/>
          <p:cNvCxnSpPr/>
          <p:nvPr/>
        </p:nvCxnSpPr>
        <p:spPr>
          <a:xfrm flipH="1" rot="-9693903">
            <a:off x="8730280" y="39927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1" name="Shape 8751"/>
          <p:cNvCxnSpPr/>
          <p:nvPr/>
        </p:nvCxnSpPr>
        <p:spPr>
          <a:xfrm flipH="1" rot="-9711715">
            <a:off x="8727089" y="432590"/>
            <a:ext cx="5492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2" name="Shape 8752"/>
          <p:cNvCxnSpPr/>
          <p:nvPr/>
        </p:nvCxnSpPr>
        <p:spPr>
          <a:xfrm flipH="1" rot="-9693903">
            <a:off x="8742136" y="472069"/>
            <a:ext cx="34152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3" name="Shape 8753"/>
          <p:cNvCxnSpPr/>
          <p:nvPr/>
        </p:nvCxnSpPr>
        <p:spPr>
          <a:xfrm flipH="1" rot="-9718517">
            <a:off x="8729847" y="496820"/>
            <a:ext cx="3975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4" name="Shape 8754"/>
          <p:cNvCxnSpPr/>
          <p:nvPr/>
        </p:nvCxnSpPr>
        <p:spPr>
          <a:xfrm rot="1106097">
            <a:off x="8715888" y="556152"/>
            <a:ext cx="1707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5" name="Shape 8755"/>
          <p:cNvCxnSpPr/>
          <p:nvPr/>
        </p:nvCxnSpPr>
        <p:spPr>
          <a:xfrm rot="1106097">
            <a:off x="8704680" y="590043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6" name="Shape 8756"/>
          <p:cNvCxnSpPr/>
          <p:nvPr/>
        </p:nvCxnSpPr>
        <p:spPr>
          <a:xfrm rot="1106097">
            <a:off x="8694412" y="62187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7" name="Shape 8757"/>
          <p:cNvCxnSpPr/>
          <p:nvPr/>
        </p:nvCxnSpPr>
        <p:spPr>
          <a:xfrm rot="1106097">
            <a:off x="8684236" y="638970"/>
            <a:ext cx="24665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8" name="Shape 8758"/>
          <p:cNvCxnSpPr/>
          <p:nvPr/>
        </p:nvCxnSpPr>
        <p:spPr>
          <a:xfrm flipH="1" rot="-9693903">
            <a:off x="8728924" y="539256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59" name="Shape 8759"/>
          <p:cNvCxnSpPr/>
          <p:nvPr/>
        </p:nvCxnSpPr>
        <p:spPr>
          <a:xfrm flipH="1" rot="-9710838">
            <a:off x="8739157" y="460319"/>
            <a:ext cx="19258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0" name="Shape 8760"/>
          <p:cNvCxnSpPr/>
          <p:nvPr/>
        </p:nvCxnSpPr>
        <p:spPr>
          <a:xfrm flipH="1" rot="-9693903">
            <a:off x="8730117" y="340011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1" name="Shape 8761"/>
          <p:cNvCxnSpPr/>
          <p:nvPr/>
        </p:nvCxnSpPr>
        <p:spPr>
          <a:xfrm flipH="1" rot="-9693903">
            <a:off x="8708508" y="342025"/>
            <a:ext cx="1517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2" name="Shape 8762"/>
          <p:cNvCxnSpPr/>
          <p:nvPr/>
        </p:nvCxnSpPr>
        <p:spPr>
          <a:xfrm flipH="1" rot="-9693903">
            <a:off x="8656705" y="281411"/>
            <a:ext cx="379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3" name="Shape 8763"/>
          <p:cNvCxnSpPr/>
          <p:nvPr/>
        </p:nvCxnSpPr>
        <p:spPr>
          <a:xfrm rot="-9693903">
            <a:off x="8615503" y="268104"/>
            <a:ext cx="569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4" name="Shape 8764"/>
          <p:cNvCxnSpPr/>
          <p:nvPr/>
        </p:nvCxnSpPr>
        <p:spPr>
          <a:xfrm rot="-9710838">
            <a:off x="8556980" y="274829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5" name="Shape 8765"/>
          <p:cNvCxnSpPr/>
          <p:nvPr/>
        </p:nvCxnSpPr>
        <p:spPr>
          <a:xfrm rot="-9693903">
            <a:off x="8576785" y="267206"/>
            <a:ext cx="5692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6" name="Shape 8766"/>
          <p:cNvCxnSpPr/>
          <p:nvPr/>
        </p:nvCxnSpPr>
        <p:spPr>
          <a:xfrm rot="-9693903">
            <a:off x="8488660" y="308442"/>
            <a:ext cx="2087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7" name="Shape 8767"/>
          <p:cNvCxnSpPr/>
          <p:nvPr/>
        </p:nvCxnSpPr>
        <p:spPr>
          <a:xfrm rot="-9693903">
            <a:off x="8441768" y="351086"/>
            <a:ext cx="2087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8" name="Shape 8768"/>
          <p:cNvCxnSpPr/>
          <p:nvPr/>
        </p:nvCxnSpPr>
        <p:spPr>
          <a:xfrm rot="-9693903">
            <a:off x="8400105" y="37999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69" name="Shape 8769"/>
          <p:cNvCxnSpPr/>
          <p:nvPr/>
        </p:nvCxnSpPr>
        <p:spPr>
          <a:xfrm flipH="1" rot="1106097">
            <a:off x="8330859" y="517713"/>
            <a:ext cx="1897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0" name="Shape 8770"/>
          <p:cNvCxnSpPr/>
          <p:nvPr/>
        </p:nvCxnSpPr>
        <p:spPr>
          <a:xfrm flipH="1" rot="1106097">
            <a:off x="8292293" y="557113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1" name="Shape 8771"/>
          <p:cNvCxnSpPr/>
          <p:nvPr/>
        </p:nvCxnSpPr>
        <p:spPr>
          <a:xfrm rot="-9693903">
            <a:off x="8287472" y="599097"/>
            <a:ext cx="17076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2" name="Shape 8772"/>
          <p:cNvCxnSpPr/>
          <p:nvPr/>
        </p:nvCxnSpPr>
        <p:spPr>
          <a:xfrm rot="-9693903">
            <a:off x="8262378" y="643483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3" name="Shape 8773"/>
          <p:cNvCxnSpPr/>
          <p:nvPr/>
        </p:nvCxnSpPr>
        <p:spPr>
          <a:xfrm flipH="1" rot="1106097">
            <a:off x="8263191" y="685072"/>
            <a:ext cx="569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4" name="Shape 8774"/>
          <p:cNvCxnSpPr/>
          <p:nvPr/>
        </p:nvCxnSpPr>
        <p:spPr>
          <a:xfrm flipH="1" rot="1106097">
            <a:off x="8232999" y="756407"/>
            <a:ext cx="1328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5" name="Shape 8775"/>
          <p:cNvCxnSpPr/>
          <p:nvPr/>
        </p:nvCxnSpPr>
        <p:spPr>
          <a:xfrm rot="-9693903">
            <a:off x="8206161" y="799510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6" name="Shape 8776"/>
          <p:cNvCxnSpPr/>
          <p:nvPr/>
        </p:nvCxnSpPr>
        <p:spPr>
          <a:xfrm flipH="1" rot="1106097">
            <a:off x="8192967" y="881499"/>
            <a:ext cx="1517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7" name="Shape 8777"/>
          <p:cNvCxnSpPr/>
          <p:nvPr/>
        </p:nvCxnSpPr>
        <p:spPr>
          <a:xfrm flipH="1" rot="1106097">
            <a:off x="8192445" y="926273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8" name="Shape 8778"/>
          <p:cNvCxnSpPr/>
          <p:nvPr/>
        </p:nvCxnSpPr>
        <p:spPr>
          <a:xfrm flipH="1" rot="1082605">
            <a:off x="8153418" y="970641"/>
            <a:ext cx="4164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79" name="Shape 8779"/>
          <p:cNvCxnSpPr/>
          <p:nvPr/>
        </p:nvCxnSpPr>
        <p:spPr>
          <a:xfrm flipH="1" rot="1106097">
            <a:off x="8169343" y="1018542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0" name="Shape 8780"/>
          <p:cNvCxnSpPr/>
          <p:nvPr/>
        </p:nvCxnSpPr>
        <p:spPr>
          <a:xfrm flipH="1" rot="1106097">
            <a:off x="8167519" y="1170324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1" name="Shape 8781"/>
          <p:cNvCxnSpPr/>
          <p:nvPr/>
        </p:nvCxnSpPr>
        <p:spPr>
          <a:xfrm flipH="1" rot="1106097">
            <a:off x="8181439" y="1227142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2" name="Shape 8782"/>
          <p:cNvCxnSpPr/>
          <p:nvPr/>
        </p:nvCxnSpPr>
        <p:spPr>
          <a:xfrm flipH="1" rot="1106097">
            <a:off x="8178968" y="1255718"/>
            <a:ext cx="24665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3" name="Shape 8783"/>
          <p:cNvCxnSpPr/>
          <p:nvPr/>
        </p:nvCxnSpPr>
        <p:spPr>
          <a:xfrm flipH="1" rot="1106097">
            <a:off x="8183609" y="1305730"/>
            <a:ext cx="15178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4" name="Shape 8784"/>
          <p:cNvCxnSpPr/>
          <p:nvPr/>
        </p:nvCxnSpPr>
        <p:spPr>
          <a:xfrm flipH="1" rot="1106097">
            <a:off x="8215576" y="1397749"/>
            <a:ext cx="11384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5" name="Shape 8785"/>
          <p:cNvCxnSpPr/>
          <p:nvPr/>
        </p:nvCxnSpPr>
        <p:spPr>
          <a:xfrm>
            <a:off x="8250769" y="1423750"/>
            <a:ext cx="0" cy="3415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6" name="Shape 8786"/>
          <p:cNvCxnSpPr/>
          <p:nvPr/>
        </p:nvCxnSpPr>
        <p:spPr>
          <a:xfrm rot="1106097">
            <a:off x="8384938" y="1457490"/>
            <a:ext cx="36049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7" name="Shape 8787"/>
          <p:cNvCxnSpPr/>
          <p:nvPr/>
        </p:nvCxnSpPr>
        <p:spPr>
          <a:xfrm rot="1106097">
            <a:off x="8381348" y="1435562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8" name="Shape 8788"/>
          <p:cNvCxnSpPr/>
          <p:nvPr/>
        </p:nvCxnSpPr>
        <p:spPr>
          <a:xfrm rot="1106097">
            <a:off x="8342764" y="1438817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89" name="Shape 8789"/>
          <p:cNvCxnSpPr/>
          <p:nvPr/>
        </p:nvCxnSpPr>
        <p:spPr>
          <a:xfrm flipH="1" rot="1106097">
            <a:off x="8298274" y="1425972"/>
            <a:ext cx="7589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0" name="Shape 8790"/>
          <p:cNvCxnSpPr/>
          <p:nvPr/>
        </p:nvCxnSpPr>
        <p:spPr>
          <a:xfrm flipH="1" rot="1106097">
            <a:off x="8251942" y="1411452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1" name="Shape 8791"/>
          <p:cNvCxnSpPr/>
          <p:nvPr/>
        </p:nvCxnSpPr>
        <p:spPr>
          <a:xfrm rot="1106097">
            <a:off x="8470475" y="1385200"/>
            <a:ext cx="2276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2" name="Shape 8792"/>
          <p:cNvCxnSpPr/>
          <p:nvPr/>
        </p:nvCxnSpPr>
        <p:spPr>
          <a:xfrm rot="1106097">
            <a:off x="8528034" y="1328723"/>
            <a:ext cx="265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3" name="Shape 8793"/>
          <p:cNvCxnSpPr/>
          <p:nvPr/>
        </p:nvCxnSpPr>
        <p:spPr>
          <a:xfrm flipH="1" rot="-9693903">
            <a:off x="8542691" y="1285229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4" name="Shape 8794"/>
          <p:cNvCxnSpPr/>
          <p:nvPr/>
        </p:nvCxnSpPr>
        <p:spPr>
          <a:xfrm flipH="1" rot="-9693903">
            <a:off x="8548357" y="1260198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5" name="Shape 8795"/>
          <p:cNvCxnSpPr/>
          <p:nvPr/>
        </p:nvCxnSpPr>
        <p:spPr>
          <a:xfrm flipH="1" rot="-9693903">
            <a:off x="8563793" y="1168866"/>
            <a:ext cx="24665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6" name="Shape 8796"/>
          <p:cNvCxnSpPr/>
          <p:nvPr/>
        </p:nvCxnSpPr>
        <p:spPr>
          <a:xfrm flipH="1" rot="-9693903">
            <a:off x="8590948" y="1018316"/>
            <a:ext cx="5122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7" name="Shape 8797"/>
          <p:cNvCxnSpPr/>
          <p:nvPr/>
        </p:nvCxnSpPr>
        <p:spPr>
          <a:xfrm rot="1106097">
            <a:off x="8593162" y="1044639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8" name="Shape 8798"/>
          <p:cNvCxnSpPr/>
          <p:nvPr/>
        </p:nvCxnSpPr>
        <p:spPr>
          <a:xfrm flipH="1" rot="-9693903">
            <a:off x="8579906" y="1104753"/>
            <a:ext cx="28460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799" name="Shape 8799"/>
          <p:cNvCxnSpPr/>
          <p:nvPr/>
        </p:nvCxnSpPr>
        <p:spPr>
          <a:xfrm flipH="1" rot="-9693903">
            <a:off x="8567597" y="1194683"/>
            <a:ext cx="30357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0" name="Shape 8800"/>
          <p:cNvCxnSpPr/>
          <p:nvPr/>
        </p:nvCxnSpPr>
        <p:spPr>
          <a:xfrm rot="1106097">
            <a:off x="8540788" y="1268478"/>
            <a:ext cx="34152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1" name="Shape 8801"/>
          <p:cNvCxnSpPr/>
          <p:nvPr/>
        </p:nvCxnSpPr>
        <p:spPr>
          <a:xfrm rot="1106097">
            <a:off x="8479349" y="1354018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2" name="Shape 8802"/>
          <p:cNvCxnSpPr/>
          <p:nvPr/>
        </p:nvCxnSpPr>
        <p:spPr>
          <a:xfrm flipH="1" rot="-9715434">
            <a:off x="8603238" y="969268"/>
            <a:ext cx="4544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3" name="Shape 8803"/>
          <p:cNvCxnSpPr/>
          <p:nvPr/>
        </p:nvCxnSpPr>
        <p:spPr>
          <a:xfrm flipH="1" rot="-9693903">
            <a:off x="8617118" y="885532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4" name="Shape 8804"/>
          <p:cNvCxnSpPr/>
          <p:nvPr/>
        </p:nvCxnSpPr>
        <p:spPr>
          <a:xfrm rot="10800000">
            <a:off x="8595251" y="849739"/>
            <a:ext cx="0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5" name="Shape 8805"/>
          <p:cNvCxnSpPr/>
          <p:nvPr/>
        </p:nvCxnSpPr>
        <p:spPr>
          <a:xfrm rot="-9693903">
            <a:off x="8561742" y="859274"/>
            <a:ext cx="1897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6" name="Shape 8806"/>
          <p:cNvCxnSpPr/>
          <p:nvPr/>
        </p:nvCxnSpPr>
        <p:spPr>
          <a:xfrm rot="-9693903">
            <a:off x="8540136" y="860667"/>
            <a:ext cx="2087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7" name="Shape 8807"/>
          <p:cNvCxnSpPr/>
          <p:nvPr/>
        </p:nvCxnSpPr>
        <p:spPr>
          <a:xfrm flipH="1" rot="-9693903">
            <a:off x="8615148" y="876102"/>
            <a:ext cx="1138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8" name="Shape 8808"/>
          <p:cNvCxnSpPr/>
          <p:nvPr/>
        </p:nvCxnSpPr>
        <p:spPr>
          <a:xfrm flipH="1" rot="-9693903">
            <a:off x="8598210" y="893662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09" name="Shape 8809"/>
          <p:cNvCxnSpPr/>
          <p:nvPr/>
        </p:nvCxnSpPr>
        <p:spPr>
          <a:xfrm rot="1106097">
            <a:off x="8614139" y="930872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10" name="Shape 8810"/>
          <p:cNvCxnSpPr/>
          <p:nvPr/>
        </p:nvCxnSpPr>
        <p:spPr>
          <a:xfrm flipH="1" rot="-9693903">
            <a:off x="8602591" y="958975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11" name="Shape 8811"/>
          <p:cNvCxnSpPr/>
          <p:nvPr/>
        </p:nvCxnSpPr>
        <p:spPr>
          <a:xfrm rot="1106097">
            <a:off x="8577488" y="107475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12" name="Shape 8812"/>
          <p:cNvCxnSpPr/>
          <p:nvPr/>
        </p:nvCxnSpPr>
        <p:spPr>
          <a:xfrm flipH="1" rot="-9693903">
            <a:off x="8553902" y="1228538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813" name="Shape 8813"/>
          <p:cNvSpPr/>
          <p:nvPr/>
        </p:nvSpPr>
        <p:spPr>
          <a:xfrm rot="1091893">
            <a:off x="8361774" y="1031151"/>
            <a:ext cx="124031" cy="157836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814" name="Shape 8814"/>
          <p:cNvSpPr/>
          <p:nvPr/>
        </p:nvSpPr>
        <p:spPr>
          <a:xfrm rot="1091893">
            <a:off x="8411088" y="1058369"/>
            <a:ext cx="50152" cy="11094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815" name="Shape 8815"/>
          <p:cNvSpPr/>
          <p:nvPr/>
        </p:nvSpPr>
        <p:spPr>
          <a:xfrm rot="1091893">
            <a:off x="8382672" y="1070665"/>
            <a:ext cx="47696" cy="94824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816" name="Shape 8816"/>
          <p:cNvSpPr/>
          <p:nvPr/>
        </p:nvSpPr>
        <p:spPr>
          <a:xfrm rot="1091822">
            <a:off x="8352700" y="672862"/>
            <a:ext cx="130170" cy="257756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817" name="Shape 8817"/>
          <p:cNvSpPr/>
          <p:nvPr/>
        </p:nvSpPr>
        <p:spPr>
          <a:xfrm rot="1091822">
            <a:off x="8468151" y="776308"/>
            <a:ext cx="48852" cy="86844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818" name="Shape 8818"/>
          <p:cNvSpPr/>
          <p:nvPr/>
        </p:nvSpPr>
        <p:spPr>
          <a:xfrm rot="1242179">
            <a:off x="8521443" y="1116966"/>
            <a:ext cx="56097" cy="55284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819" name="Shape 8819"/>
          <p:cNvSpPr/>
          <p:nvPr/>
        </p:nvSpPr>
        <p:spPr>
          <a:xfrm rot="1242617">
            <a:off x="8528300" y="1122219"/>
            <a:ext cx="49327" cy="47419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8820" name="Shape 8820"/>
          <p:cNvCxnSpPr/>
          <p:nvPr/>
        </p:nvCxnSpPr>
        <p:spPr>
          <a:xfrm rot="1106097">
            <a:off x="8669776" y="684474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1" name="Shape 8821"/>
          <p:cNvCxnSpPr/>
          <p:nvPr/>
        </p:nvCxnSpPr>
        <p:spPr>
          <a:xfrm rot="1106097">
            <a:off x="8638186" y="723599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2" name="Shape 8822"/>
          <p:cNvCxnSpPr/>
          <p:nvPr/>
        </p:nvCxnSpPr>
        <p:spPr>
          <a:xfrm rot="1106097">
            <a:off x="8581611" y="812970"/>
            <a:ext cx="13281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3" name="Shape 8823"/>
          <p:cNvCxnSpPr/>
          <p:nvPr/>
        </p:nvCxnSpPr>
        <p:spPr>
          <a:xfrm rot="1106097">
            <a:off x="8616986" y="758321"/>
            <a:ext cx="22768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4" name="Shape 8824"/>
          <p:cNvCxnSpPr/>
          <p:nvPr/>
        </p:nvCxnSpPr>
        <p:spPr>
          <a:xfrm rot="1091950">
            <a:off x="8647860" y="678741"/>
            <a:ext cx="2305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5" name="Shape 8825"/>
          <p:cNvCxnSpPr/>
          <p:nvPr/>
        </p:nvCxnSpPr>
        <p:spPr>
          <a:xfrm rot="1106097">
            <a:off x="8626023" y="713740"/>
            <a:ext cx="19922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6" name="Shape 8826"/>
          <p:cNvCxnSpPr/>
          <p:nvPr/>
        </p:nvCxnSpPr>
        <p:spPr>
          <a:xfrm rot="1075675">
            <a:off x="8603379" y="752767"/>
            <a:ext cx="21441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7" name="Shape 8827"/>
          <p:cNvCxnSpPr/>
          <p:nvPr/>
        </p:nvCxnSpPr>
        <p:spPr>
          <a:xfrm rot="1082057">
            <a:off x="8545244" y="840216"/>
            <a:ext cx="2713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8" name="Shape 8828"/>
          <p:cNvCxnSpPr/>
          <p:nvPr/>
        </p:nvCxnSpPr>
        <p:spPr>
          <a:xfrm rot="1106097">
            <a:off x="8508812" y="883486"/>
            <a:ext cx="15178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29" name="Shape 8829"/>
          <p:cNvCxnSpPr/>
          <p:nvPr/>
        </p:nvCxnSpPr>
        <p:spPr>
          <a:xfrm flipH="1" rot="-9693903">
            <a:off x="8484402" y="918320"/>
            <a:ext cx="25614" cy="43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0" name="Shape 8830"/>
          <p:cNvCxnSpPr/>
          <p:nvPr/>
        </p:nvCxnSpPr>
        <p:spPr>
          <a:xfrm rot="1106097">
            <a:off x="8458921" y="950754"/>
            <a:ext cx="18024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1" name="Shape 8831"/>
          <p:cNvCxnSpPr/>
          <p:nvPr/>
        </p:nvCxnSpPr>
        <p:spPr>
          <a:xfrm flipH="1" rot="-9725733">
            <a:off x="8440434" y="981613"/>
            <a:ext cx="204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2" name="Shape 8832"/>
          <p:cNvCxnSpPr/>
          <p:nvPr/>
        </p:nvCxnSpPr>
        <p:spPr>
          <a:xfrm rot="1067033">
            <a:off x="8455190" y="975516"/>
            <a:ext cx="1669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3" name="Shape 8833"/>
          <p:cNvCxnSpPr/>
          <p:nvPr/>
        </p:nvCxnSpPr>
        <p:spPr>
          <a:xfrm rot="1087312">
            <a:off x="8522276" y="885553"/>
            <a:ext cx="1736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4" name="Shape 8834"/>
          <p:cNvCxnSpPr/>
          <p:nvPr/>
        </p:nvCxnSpPr>
        <p:spPr>
          <a:xfrm flipH="1" rot="1041242">
            <a:off x="8550448" y="872296"/>
            <a:ext cx="5028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5" name="Shape 8835"/>
          <p:cNvCxnSpPr/>
          <p:nvPr/>
        </p:nvCxnSpPr>
        <p:spPr>
          <a:xfrm rot="-9744455">
            <a:off x="8518705" y="889465"/>
            <a:ext cx="1290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6" name="Shape 8836"/>
          <p:cNvCxnSpPr/>
          <p:nvPr/>
        </p:nvCxnSpPr>
        <p:spPr>
          <a:xfrm rot="1106097">
            <a:off x="8491538" y="908069"/>
            <a:ext cx="1423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7" name="Shape 8837"/>
          <p:cNvCxnSpPr/>
          <p:nvPr/>
        </p:nvCxnSpPr>
        <p:spPr>
          <a:xfrm rot="-9712688">
            <a:off x="8511574" y="898268"/>
            <a:ext cx="17361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8" name="Shape 8838"/>
          <p:cNvCxnSpPr/>
          <p:nvPr/>
        </p:nvCxnSpPr>
        <p:spPr>
          <a:xfrm rot="-9693903">
            <a:off x="8498462" y="911744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39" name="Shape 8839"/>
          <p:cNvCxnSpPr/>
          <p:nvPr/>
        </p:nvCxnSpPr>
        <p:spPr>
          <a:xfrm rot="1082057">
            <a:off x="8508047" y="903110"/>
            <a:ext cx="1356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0" name="Shape 8840"/>
          <p:cNvCxnSpPr/>
          <p:nvPr/>
        </p:nvCxnSpPr>
        <p:spPr>
          <a:xfrm rot="1106097">
            <a:off x="8529979" y="906709"/>
            <a:ext cx="12332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1" name="Shape 8841"/>
          <p:cNvCxnSpPr/>
          <p:nvPr/>
        </p:nvCxnSpPr>
        <p:spPr>
          <a:xfrm rot="-9693903">
            <a:off x="8546163" y="912224"/>
            <a:ext cx="3794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2" name="Shape 8842"/>
          <p:cNvCxnSpPr/>
          <p:nvPr/>
        </p:nvCxnSpPr>
        <p:spPr>
          <a:xfrm rot="-9693903">
            <a:off x="8523189" y="916554"/>
            <a:ext cx="12332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3" name="Shape 8843"/>
          <p:cNvCxnSpPr/>
          <p:nvPr/>
        </p:nvCxnSpPr>
        <p:spPr>
          <a:xfrm rot="-9693903">
            <a:off x="8515983" y="916744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4" name="Shape 8844"/>
          <p:cNvCxnSpPr/>
          <p:nvPr/>
        </p:nvCxnSpPr>
        <p:spPr>
          <a:xfrm rot="-9693903">
            <a:off x="8491268" y="961541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5" name="Shape 8845"/>
          <p:cNvCxnSpPr/>
          <p:nvPr/>
        </p:nvCxnSpPr>
        <p:spPr>
          <a:xfrm rot="-9693903">
            <a:off x="8483640" y="970340"/>
            <a:ext cx="758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6" name="Shape 8846"/>
          <p:cNvCxnSpPr/>
          <p:nvPr/>
        </p:nvCxnSpPr>
        <p:spPr>
          <a:xfrm rot="-9758758">
            <a:off x="8472104" y="990263"/>
            <a:ext cx="1005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7" name="Shape 8847"/>
          <p:cNvCxnSpPr/>
          <p:nvPr/>
        </p:nvCxnSpPr>
        <p:spPr>
          <a:xfrm rot="-9693903">
            <a:off x="8458525" y="987670"/>
            <a:ext cx="56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8" name="Shape 8848"/>
          <p:cNvCxnSpPr/>
          <p:nvPr/>
        </p:nvCxnSpPr>
        <p:spPr>
          <a:xfrm rot="-9642597">
            <a:off x="8455425" y="1006522"/>
            <a:ext cx="6356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49" name="Shape 8849"/>
          <p:cNvCxnSpPr/>
          <p:nvPr/>
        </p:nvCxnSpPr>
        <p:spPr>
          <a:xfrm rot="-9693903">
            <a:off x="8469802" y="1001709"/>
            <a:ext cx="1897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0" name="Shape 8850"/>
          <p:cNvCxnSpPr/>
          <p:nvPr/>
        </p:nvCxnSpPr>
        <p:spPr>
          <a:xfrm rot="-9693903">
            <a:off x="8480212" y="973765"/>
            <a:ext cx="8538" cy="230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1" name="Shape 8851"/>
          <p:cNvCxnSpPr/>
          <p:nvPr/>
        </p:nvCxnSpPr>
        <p:spPr>
          <a:xfrm rot="-9758758">
            <a:off x="8495539" y="969247"/>
            <a:ext cx="502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2" name="Shape 8852"/>
          <p:cNvCxnSpPr/>
          <p:nvPr/>
        </p:nvCxnSpPr>
        <p:spPr>
          <a:xfrm rot="-9693903">
            <a:off x="8531913" y="937852"/>
            <a:ext cx="2846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3" name="Shape 8853"/>
          <p:cNvCxnSpPr/>
          <p:nvPr/>
        </p:nvCxnSpPr>
        <p:spPr>
          <a:xfrm rot="-9642597">
            <a:off x="8542395" y="927243"/>
            <a:ext cx="6356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4" name="Shape 8854"/>
          <p:cNvCxnSpPr/>
          <p:nvPr/>
        </p:nvCxnSpPr>
        <p:spPr>
          <a:xfrm rot="-9735320">
            <a:off x="8565140" y="916359"/>
            <a:ext cx="7874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5" name="Shape 8855"/>
          <p:cNvCxnSpPr/>
          <p:nvPr/>
        </p:nvCxnSpPr>
        <p:spPr>
          <a:xfrm rot="-9693903">
            <a:off x="8579244" y="890326"/>
            <a:ext cx="379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6" name="Shape 8856"/>
          <p:cNvCxnSpPr/>
          <p:nvPr/>
        </p:nvCxnSpPr>
        <p:spPr>
          <a:xfrm rot="-9601014">
            <a:off x="8570064" y="889945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7" name="Shape 8857"/>
          <p:cNvCxnSpPr/>
          <p:nvPr/>
        </p:nvCxnSpPr>
        <p:spPr>
          <a:xfrm rot="-9758758">
            <a:off x="8558841" y="898081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8" name="Shape 8858"/>
          <p:cNvCxnSpPr/>
          <p:nvPr/>
        </p:nvCxnSpPr>
        <p:spPr>
          <a:xfrm rot="-9693903">
            <a:off x="8546362" y="878259"/>
            <a:ext cx="2846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59" name="Shape 8859"/>
          <p:cNvCxnSpPr/>
          <p:nvPr/>
        </p:nvCxnSpPr>
        <p:spPr>
          <a:xfrm rot="-9693903">
            <a:off x="8562026" y="870247"/>
            <a:ext cx="5692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0" name="Shape 8860"/>
          <p:cNvCxnSpPr/>
          <p:nvPr/>
        </p:nvCxnSpPr>
        <p:spPr>
          <a:xfrm rot="-9693903">
            <a:off x="8579586" y="875940"/>
            <a:ext cx="474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1" name="Shape 8861"/>
          <p:cNvCxnSpPr/>
          <p:nvPr/>
        </p:nvCxnSpPr>
        <p:spPr>
          <a:xfrm rot="-9843276">
            <a:off x="8590271" y="875909"/>
            <a:ext cx="436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2" name="Shape 8862"/>
          <p:cNvCxnSpPr/>
          <p:nvPr/>
        </p:nvCxnSpPr>
        <p:spPr>
          <a:xfrm rot="-9693903">
            <a:off x="8573364" y="864742"/>
            <a:ext cx="569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3" name="Shape 8863"/>
          <p:cNvCxnSpPr/>
          <p:nvPr/>
        </p:nvCxnSpPr>
        <p:spPr>
          <a:xfrm flipH="1" rot="10800000">
            <a:off x="8573682" y="873652"/>
            <a:ext cx="299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4" name="Shape 8864"/>
          <p:cNvCxnSpPr/>
          <p:nvPr/>
        </p:nvCxnSpPr>
        <p:spPr>
          <a:xfrm rot="-9753169">
            <a:off x="8555012" y="875406"/>
            <a:ext cx="11006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5" name="Shape 8865"/>
          <p:cNvCxnSpPr/>
          <p:nvPr/>
        </p:nvCxnSpPr>
        <p:spPr>
          <a:xfrm rot="-9693903">
            <a:off x="8557290" y="875657"/>
            <a:ext cx="20871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6" name="Shape 8866"/>
          <p:cNvCxnSpPr/>
          <p:nvPr/>
        </p:nvCxnSpPr>
        <p:spPr>
          <a:xfrm rot="-9693903">
            <a:off x="8548025" y="895418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7" name="Shape 8867"/>
          <p:cNvCxnSpPr/>
          <p:nvPr/>
        </p:nvCxnSpPr>
        <p:spPr>
          <a:xfrm rot="-9693903">
            <a:off x="8533483" y="891285"/>
            <a:ext cx="10435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8" name="Shape 8868"/>
          <p:cNvCxnSpPr/>
          <p:nvPr/>
        </p:nvCxnSpPr>
        <p:spPr>
          <a:xfrm rot="-9693903">
            <a:off x="8536426" y="889760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69" name="Shape 8869"/>
          <p:cNvCxnSpPr/>
          <p:nvPr/>
        </p:nvCxnSpPr>
        <p:spPr>
          <a:xfrm rot="-9735320">
            <a:off x="8534290" y="931104"/>
            <a:ext cx="7874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0" name="Shape 8870"/>
          <p:cNvCxnSpPr/>
          <p:nvPr/>
        </p:nvCxnSpPr>
        <p:spPr>
          <a:xfrm rot="-9693903">
            <a:off x="8511462" y="928959"/>
            <a:ext cx="2087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1" name="Shape 8871"/>
          <p:cNvCxnSpPr/>
          <p:nvPr/>
        </p:nvCxnSpPr>
        <p:spPr>
          <a:xfrm rot="-9693903">
            <a:off x="8494249" y="949361"/>
            <a:ext cx="27511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2" name="Shape 8872"/>
          <p:cNvCxnSpPr/>
          <p:nvPr/>
        </p:nvCxnSpPr>
        <p:spPr>
          <a:xfrm rot="-9717943">
            <a:off x="8500505" y="954419"/>
            <a:ext cx="1356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3" name="Shape 8873"/>
          <p:cNvCxnSpPr/>
          <p:nvPr/>
        </p:nvCxnSpPr>
        <p:spPr>
          <a:xfrm rot="-9693903">
            <a:off x="8505821" y="966516"/>
            <a:ext cx="5692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4" name="Shape 8874"/>
          <p:cNvCxnSpPr/>
          <p:nvPr/>
        </p:nvCxnSpPr>
        <p:spPr>
          <a:xfrm rot="-9693903">
            <a:off x="8498850" y="979865"/>
            <a:ext cx="474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5" name="Shape 8875"/>
          <p:cNvCxnSpPr/>
          <p:nvPr/>
        </p:nvCxnSpPr>
        <p:spPr>
          <a:xfrm rot="-9710838">
            <a:off x="8486700" y="988990"/>
            <a:ext cx="19258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6" name="Shape 8876"/>
          <p:cNvCxnSpPr/>
          <p:nvPr/>
        </p:nvCxnSpPr>
        <p:spPr>
          <a:xfrm rot="-9601014">
            <a:off x="8484682" y="952234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7" name="Shape 8877"/>
          <p:cNvCxnSpPr/>
          <p:nvPr/>
        </p:nvCxnSpPr>
        <p:spPr>
          <a:xfrm rot="-9693903">
            <a:off x="8477873" y="93560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8" name="Shape 8878"/>
          <p:cNvCxnSpPr/>
          <p:nvPr/>
        </p:nvCxnSpPr>
        <p:spPr>
          <a:xfrm rot="-9693903">
            <a:off x="8488306" y="925209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79" name="Shape 8879"/>
          <p:cNvCxnSpPr/>
          <p:nvPr/>
        </p:nvCxnSpPr>
        <p:spPr>
          <a:xfrm rot="-9735320">
            <a:off x="8445240" y="1011034"/>
            <a:ext cx="787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0" name="Shape 8880"/>
          <p:cNvCxnSpPr/>
          <p:nvPr/>
        </p:nvCxnSpPr>
        <p:spPr>
          <a:xfrm rot="-9758758">
            <a:off x="8453168" y="987153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1" name="Shape 8881"/>
          <p:cNvCxnSpPr/>
          <p:nvPr/>
        </p:nvCxnSpPr>
        <p:spPr>
          <a:xfrm rot="-9737974">
            <a:off x="8469316" y="993150"/>
            <a:ext cx="1480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2" name="Shape 8882"/>
          <p:cNvCxnSpPr/>
          <p:nvPr/>
        </p:nvCxnSpPr>
        <p:spPr>
          <a:xfrm rot="-9758758">
            <a:off x="8484894" y="993057"/>
            <a:ext cx="10057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3" name="Shape 8883"/>
          <p:cNvCxnSpPr/>
          <p:nvPr/>
        </p:nvCxnSpPr>
        <p:spPr>
          <a:xfrm rot="-9693903">
            <a:off x="8508123" y="998482"/>
            <a:ext cx="379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4" name="Shape 8884"/>
          <p:cNvCxnSpPr/>
          <p:nvPr/>
        </p:nvCxnSpPr>
        <p:spPr>
          <a:xfrm rot="-9765512">
            <a:off x="8510978" y="985482"/>
            <a:ext cx="9109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5" name="Shape 8885"/>
          <p:cNvCxnSpPr/>
          <p:nvPr/>
        </p:nvCxnSpPr>
        <p:spPr>
          <a:xfrm rot="-9748466">
            <a:off x="8520262" y="958163"/>
            <a:ext cx="11954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6" name="Shape 8886"/>
          <p:cNvCxnSpPr/>
          <p:nvPr/>
        </p:nvCxnSpPr>
        <p:spPr>
          <a:xfrm rot="-9693903">
            <a:off x="8533895" y="948232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7" name="Shape 8887"/>
          <p:cNvCxnSpPr/>
          <p:nvPr/>
        </p:nvCxnSpPr>
        <p:spPr>
          <a:xfrm rot="-9740993">
            <a:off x="8549033" y="929689"/>
            <a:ext cx="6926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8" name="Shape 8888"/>
          <p:cNvCxnSpPr/>
          <p:nvPr/>
        </p:nvCxnSpPr>
        <p:spPr>
          <a:xfrm rot="-9957825">
            <a:off x="8550899" y="915571"/>
            <a:ext cx="123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89" name="Shape 8889"/>
          <p:cNvCxnSpPr/>
          <p:nvPr/>
        </p:nvCxnSpPr>
        <p:spPr>
          <a:xfrm rot="1106097">
            <a:off x="8476018" y="945139"/>
            <a:ext cx="113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0" name="Shape 8890"/>
          <p:cNvCxnSpPr/>
          <p:nvPr/>
        </p:nvCxnSpPr>
        <p:spPr>
          <a:xfrm rot="1157403">
            <a:off x="8474809" y="950493"/>
            <a:ext cx="635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1" name="Shape 8891"/>
          <p:cNvCxnSpPr/>
          <p:nvPr/>
        </p:nvCxnSpPr>
        <p:spPr>
          <a:xfrm rot="1106097">
            <a:off x="8466722" y="964069"/>
            <a:ext cx="853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2" name="Shape 8892"/>
          <p:cNvCxnSpPr/>
          <p:nvPr/>
        </p:nvCxnSpPr>
        <p:spPr>
          <a:xfrm rot="1046831">
            <a:off x="8465069" y="971857"/>
            <a:ext cx="11006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3" name="Shape 8893"/>
          <p:cNvCxnSpPr/>
          <p:nvPr/>
        </p:nvCxnSpPr>
        <p:spPr>
          <a:xfrm rot="1106097">
            <a:off x="8461922" y="969231"/>
            <a:ext cx="9486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4" name="Shape 8894"/>
          <p:cNvCxnSpPr/>
          <p:nvPr/>
        </p:nvCxnSpPr>
        <p:spPr>
          <a:xfrm flipH="1" rot="-9693903">
            <a:off x="8450714" y="994488"/>
            <a:ext cx="1233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5" name="Shape 8895"/>
          <p:cNvCxnSpPr/>
          <p:nvPr/>
        </p:nvCxnSpPr>
        <p:spPr>
          <a:xfrm flipH="1" rot="-9748466">
            <a:off x="8443913" y="1011693"/>
            <a:ext cx="11954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6" name="Shape 8896"/>
          <p:cNvCxnSpPr/>
          <p:nvPr/>
        </p:nvCxnSpPr>
        <p:spPr>
          <a:xfrm flipH="1" rot="-9693903">
            <a:off x="8443387" y="1019118"/>
            <a:ext cx="9486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7" name="Shape 8897"/>
          <p:cNvCxnSpPr/>
          <p:nvPr/>
        </p:nvCxnSpPr>
        <p:spPr>
          <a:xfrm rot="1064680">
            <a:off x="8475823" y="944180"/>
            <a:ext cx="787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8" name="Shape 8898"/>
          <p:cNvCxnSpPr/>
          <p:nvPr/>
        </p:nvCxnSpPr>
        <p:spPr>
          <a:xfrm rot="1055545">
            <a:off x="8487496" y="929765"/>
            <a:ext cx="12903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899" name="Shape 8899"/>
          <p:cNvCxnSpPr/>
          <p:nvPr/>
        </p:nvCxnSpPr>
        <p:spPr>
          <a:xfrm rot="1034488">
            <a:off x="8485775" y="925583"/>
            <a:ext cx="9109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0" name="Shape 8900"/>
          <p:cNvCxnSpPr/>
          <p:nvPr/>
        </p:nvCxnSpPr>
        <p:spPr>
          <a:xfrm flipH="1" rot="-9748466">
            <a:off x="8501684" y="909337"/>
            <a:ext cx="11954" cy="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1" name="Shape 8901"/>
          <p:cNvCxnSpPr/>
          <p:nvPr/>
        </p:nvCxnSpPr>
        <p:spPr>
          <a:xfrm rot="1106097">
            <a:off x="8536805" y="864856"/>
            <a:ext cx="8538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2" name="Shape 8902"/>
          <p:cNvCxnSpPr/>
          <p:nvPr/>
        </p:nvCxnSpPr>
        <p:spPr>
          <a:xfrm rot="1034488">
            <a:off x="8532484" y="868532"/>
            <a:ext cx="9109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3" name="Shape 8903"/>
          <p:cNvCxnSpPr/>
          <p:nvPr/>
        </p:nvCxnSpPr>
        <p:spPr>
          <a:xfrm rot="1106097">
            <a:off x="8525916" y="878823"/>
            <a:ext cx="8538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4" name="Shape 8904"/>
          <p:cNvCxnSpPr/>
          <p:nvPr/>
        </p:nvCxnSpPr>
        <p:spPr>
          <a:xfrm rot="1106097">
            <a:off x="8587092" y="991624"/>
            <a:ext cx="322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5" name="Shape 8905"/>
          <p:cNvCxnSpPr/>
          <p:nvPr/>
        </p:nvCxnSpPr>
        <p:spPr>
          <a:xfrm flipH="1" rot="-9693903">
            <a:off x="8608813" y="924957"/>
            <a:ext cx="18973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6" name="Shape 8906"/>
          <p:cNvCxnSpPr/>
          <p:nvPr/>
        </p:nvCxnSpPr>
        <p:spPr>
          <a:xfrm flipH="1" rot="-9693903">
            <a:off x="8552254" y="1212850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7" name="Shape 8907"/>
          <p:cNvCxnSpPr/>
          <p:nvPr/>
        </p:nvCxnSpPr>
        <p:spPr>
          <a:xfrm rot="1106097">
            <a:off x="8538007" y="124949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8" name="Shape 8908"/>
          <p:cNvCxnSpPr/>
          <p:nvPr/>
        </p:nvCxnSpPr>
        <p:spPr>
          <a:xfrm rot="1106097">
            <a:off x="8517320" y="1287921"/>
            <a:ext cx="2846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09" name="Shape 8909"/>
          <p:cNvCxnSpPr/>
          <p:nvPr/>
        </p:nvCxnSpPr>
        <p:spPr>
          <a:xfrm rot="1106097">
            <a:off x="8505080" y="1326415"/>
            <a:ext cx="3225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0" name="Shape 8910"/>
          <p:cNvCxnSpPr/>
          <p:nvPr/>
        </p:nvCxnSpPr>
        <p:spPr>
          <a:xfrm rot="1106097">
            <a:off x="8452747" y="1353078"/>
            <a:ext cx="3035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1" name="Shape 8911"/>
          <p:cNvCxnSpPr/>
          <p:nvPr/>
        </p:nvCxnSpPr>
        <p:spPr>
          <a:xfrm rot="1081483">
            <a:off x="8422108" y="1390446"/>
            <a:ext cx="39750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2" name="Shape 8912"/>
          <p:cNvCxnSpPr/>
          <p:nvPr/>
        </p:nvCxnSpPr>
        <p:spPr>
          <a:xfrm rot="1081483">
            <a:off x="8398837" y="1422239"/>
            <a:ext cx="39750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3" name="Shape 8913"/>
          <p:cNvCxnSpPr/>
          <p:nvPr/>
        </p:nvCxnSpPr>
        <p:spPr>
          <a:xfrm rot="1106097">
            <a:off x="8356865" y="1439307"/>
            <a:ext cx="2846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4" name="Shape 8914"/>
          <p:cNvCxnSpPr/>
          <p:nvPr/>
        </p:nvCxnSpPr>
        <p:spPr>
          <a:xfrm rot="1106097">
            <a:off x="8325733" y="1429890"/>
            <a:ext cx="7589" cy="416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5" name="Shape 8915"/>
          <p:cNvCxnSpPr/>
          <p:nvPr/>
        </p:nvCxnSpPr>
        <p:spPr>
          <a:xfrm>
            <a:off x="8287739" y="1406096"/>
            <a:ext cx="0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6" name="Shape 8916"/>
          <p:cNvCxnSpPr/>
          <p:nvPr/>
        </p:nvCxnSpPr>
        <p:spPr>
          <a:xfrm flipH="1" rot="1106097">
            <a:off x="8268990" y="1390843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7" name="Shape 8917"/>
          <p:cNvCxnSpPr/>
          <p:nvPr/>
        </p:nvCxnSpPr>
        <p:spPr>
          <a:xfrm flipH="1" rot="1106097">
            <a:off x="8224790" y="1358287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8" name="Shape 8918"/>
          <p:cNvCxnSpPr/>
          <p:nvPr/>
        </p:nvCxnSpPr>
        <p:spPr>
          <a:xfrm flipH="1" rot="1106097">
            <a:off x="8204033" y="1320740"/>
            <a:ext cx="28460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9" name="Shape 8919"/>
          <p:cNvCxnSpPr/>
          <p:nvPr/>
        </p:nvCxnSpPr>
        <p:spPr>
          <a:xfrm flipH="1" rot="1106097">
            <a:off x="8197615" y="1345774"/>
            <a:ext cx="1328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0" name="Shape 8920"/>
          <p:cNvCxnSpPr/>
          <p:nvPr/>
        </p:nvCxnSpPr>
        <p:spPr>
          <a:xfrm flipH="1" rot="1106097">
            <a:off x="8204019" y="1293955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1" name="Shape 8921"/>
          <p:cNvCxnSpPr/>
          <p:nvPr/>
        </p:nvCxnSpPr>
        <p:spPr>
          <a:xfrm flipH="1" rot="1106097">
            <a:off x="8199830" y="124721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2" name="Shape 8922"/>
          <p:cNvCxnSpPr/>
          <p:nvPr/>
        </p:nvCxnSpPr>
        <p:spPr>
          <a:xfrm flipH="1" rot="1106097">
            <a:off x="8187067" y="1155915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3" name="Shape 8923"/>
          <p:cNvCxnSpPr/>
          <p:nvPr/>
        </p:nvCxnSpPr>
        <p:spPr>
          <a:xfrm flipH="1" rot="1082605">
            <a:off x="8175942" y="1123974"/>
            <a:ext cx="4164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4" name="Shape 8924"/>
          <p:cNvCxnSpPr/>
          <p:nvPr/>
        </p:nvCxnSpPr>
        <p:spPr>
          <a:xfrm flipH="1" rot="1106097">
            <a:off x="8165432" y="1089249"/>
            <a:ext cx="2276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5" name="Shape 8925"/>
          <p:cNvCxnSpPr/>
          <p:nvPr/>
        </p:nvCxnSpPr>
        <p:spPr>
          <a:xfrm flipH="1" rot="1081483">
            <a:off x="8168511" y="1055327"/>
            <a:ext cx="3975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6" name="Shape 8926"/>
          <p:cNvCxnSpPr/>
          <p:nvPr/>
        </p:nvCxnSpPr>
        <p:spPr>
          <a:xfrm flipH="1" rot="1086226">
            <a:off x="8169418" y="968944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7" name="Shape 8927"/>
          <p:cNvCxnSpPr/>
          <p:nvPr/>
        </p:nvCxnSpPr>
        <p:spPr>
          <a:xfrm flipH="1" rot="1106097">
            <a:off x="8173160" y="907262"/>
            <a:ext cx="43639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28" name="Shape 8928"/>
          <p:cNvCxnSpPr/>
          <p:nvPr/>
        </p:nvCxnSpPr>
        <p:spPr>
          <a:xfrm flipH="1" rot="1106097">
            <a:off x="8190305" y="836802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929" name="Shape 8929"/>
          <p:cNvSpPr/>
          <p:nvPr/>
        </p:nvSpPr>
        <p:spPr>
          <a:xfrm rot="1064680">
            <a:off x="8541280" y="1124762"/>
            <a:ext cx="7874" cy="853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0" name="Shape 8930"/>
          <p:cNvSpPr/>
          <p:nvPr/>
        </p:nvSpPr>
        <p:spPr>
          <a:xfrm rot="1106097">
            <a:off x="8541787" y="1130214"/>
            <a:ext cx="15178" cy="16697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1" name="Shape 8931"/>
          <p:cNvSpPr/>
          <p:nvPr/>
        </p:nvSpPr>
        <p:spPr>
          <a:xfrm rot="1106097">
            <a:off x="8534038" y="1144076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2" name="Shape 8932"/>
          <p:cNvSpPr/>
          <p:nvPr/>
        </p:nvSpPr>
        <p:spPr>
          <a:xfrm rot="1067033">
            <a:off x="8558898" y="1140538"/>
            <a:ext cx="16697" cy="1517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3" name="Shape 8933"/>
          <p:cNvSpPr/>
          <p:nvPr/>
        </p:nvSpPr>
        <p:spPr>
          <a:xfrm rot="1106097">
            <a:off x="8589855" y="1141407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4" name="Shape 8934"/>
          <p:cNvSpPr/>
          <p:nvPr/>
        </p:nvSpPr>
        <p:spPr>
          <a:xfrm rot="1034488">
            <a:off x="8614301" y="1161619"/>
            <a:ext cx="9109" cy="948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5" name="Shape 8935"/>
          <p:cNvSpPr/>
          <p:nvPr/>
        </p:nvSpPr>
        <p:spPr>
          <a:xfrm rot="1106097">
            <a:off x="8627587" y="1187728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6" name="Shape 8936"/>
          <p:cNvSpPr/>
          <p:nvPr/>
        </p:nvSpPr>
        <p:spPr>
          <a:xfrm rot="1106097">
            <a:off x="8594759" y="1180018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7" name="Shape 8937"/>
          <p:cNvSpPr/>
          <p:nvPr/>
        </p:nvSpPr>
        <p:spPr>
          <a:xfrm rot="1106097">
            <a:off x="8613047" y="1191317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8" name="Shape 8938"/>
          <p:cNvSpPr/>
          <p:nvPr/>
        </p:nvSpPr>
        <p:spPr>
          <a:xfrm rot="1106097">
            <a:off x="8612376" y="117637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9" name="Shape 8939"/>
          <p:cNvSpPr/>
          <p:nvPr/>
        </p:nvSpPr>
        <p:spPr>
          <a:xfrm rot="1106097">
            <a:off x="8600567" y="115162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0" name="Shape 8940"/>
          <p:cNvSpPr/>
          <p:nvPr/>
        </p:nvSpPr>
        <p:spPr>
          <a:xfrm rot="1106097">
            <a:off x="8583323" y="1156416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1" name="Shape 8941"/>
          <p:cNvSpPr/>
          <p:nvPr/>
        </p:nvSpPr>
        <p:spPr>
          <a:xfrm rot="1085934">
            <a:off x="8343154" y="1213441"/>
            <a:ext cx="64701" cy="61285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2" name="Shape 8942"/>
          <p:cNvSpPr/>
          <p:nvPr/>
        </p:nvSpPr>
        <p:spPr>
          <a:xfrm rot="1093505">
            <a:off x="8249177" y="1263025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3" name="Shape 8943"/>
          <p:cNvSpPr/>
          <p:nvPr/>
        </p:nvSpPr>
        <p:spPr>
          <a:xfrm rot="30839">
            <a:off x="8243903" y="1139664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944" name="Shape 8944"/>
          <p:cNvSpPr/>
          <p:nvPr/>
        </p:nvSpPr>
        <p:spPr>
          <a:xfrm rot="1919939">
            <a:off x="8321583" y="1153818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945" name="Shape 8945"/>
          <p:cNvSpPr/>
          <p:nvPr/>
        </p:nvSpPr>
        <p:spPr>
          <a:xfrm flipH="1" rot="5576661">
            <a:off x="8366099" y="1286483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946" name="Shape 8946"/>
          <p:cNvSpPr/>
          <p:nvPr/>
        </p:nvSpPr>
        <p:spPr>
          <a:xfrm rot="4893683">
            <a:off x="8363879" y="1219617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947" name="Shape 8947"/>
          <p:cNvSpPr/>
          <p:nvPr/>
        </p:nvSpPr>
        <p:spPr>
          <a:xfrm rot="1059007">
            <a:off x="8274090" y="963723"/>
            <a:ext cx="6926" cy="5749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8" name="Shape 8948"/>
          <p:cNvSpPr/>
          <p:nvPr/>
        </p:nvSpPr>
        <p:spPr>
          <a:xfrm rot="1157403">
            <a:off x="8262267" y="1009163"/>
            <a:ext cx="6356" cy="4164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9" name="Shape 8949"/>
          <p:cNvSpPr/>
          <p:nvPr/>
        </p:nvSpPr>
        <p:spPr>
          <a:xfrm rot="-545417">
            <a:off x="8367232" y="896511"/>
            <a:ext cx="7595" cy="5544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0" name="Shape 8950"/>
          <p:cNvSpPr/>
          <p:nvPr/>
        </p:nvSpPr>
        <p:spPr>
          <a:xfrm rot="-647058">
            <a:off x="8383476" y="938625"/>
            <a:ext cx="6413" cy="4027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1" name="Shape 8951"/>
          <p:cNvSpPr/>
          <p:nvPr/>
        </p:nvSpPr>
        <p:spPr>
          <a:xfrm rot="1034488">
            <a:off x="8305096" y="777039"/>
            <a:ext cx="9109" cy="3415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2" name="Shape 8952"/>
          <p:cNvSpPr/>
          <p:nvPr/>
        </p:nvSpPr>
        <p:spPr>
          <a:xfrm rot="1064680">
            <a:off x="8298319" y="804081"/>
            <a:ext cx="7874" cy="249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3" name="Shape 8953"/>
          <p:cNvSpPr/>
          <p:nvPr/>
        </p:nvSpPr>
        <p:spPr>
          <a:xfrm rot="4832261">
            <a:off x="8417348" y="554015"/>
            <a:ext cx="9124" cy="3418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4" name="Shape 8954"/>
          <p:cNvSpPr/>
          <p:nvPr/>
        </p:nvSpPr>
        <p:spPr>
          <a:xfrm rot="4875230">
            <a:off x="8394690" y="562718"/>
            <a:ext cx="7891" cy="2500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5" name="Shape 8955"/>
          <p:cNvSpPr/>
          <p:nvPr/>
        </p:nvSpPr>
        <p:spPr>
          <a:xfrm rot="1080250">
            <a:off x="8277325" y="113313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6" name="Shape 8956"/>
          <p:cNvSpPr/>
          <p:nvPr/>
        </p:nvSpPr>
        <p:spPr>
          <a:xfrm rot="1198986">
            <a:off x="8288927" y="1158809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7" name="Shape 8957"/>
          <p:cNvSpPr/>
          <p:nvPr/>
        </p:nvSpPr>
        <p:spPr>
          <a:xfrm rot="956724">
            <a:off x="8295278" y="1146609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8" name="Shape 8958"/>
          <p:cNvSpPr/>
          <p:nvPr/>
        </p:nvSpPr>
        <p:spPr>
          <a:xfrm rot="983372">
            <a:off x="8292495" y="115200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9" name="Shape 8959"/>
          <p:cNvSpPr/>
          <p:nvPr/>
        </p:nvSpPr>
        <p:spPr>
          <a:xfrm rot="983372">
            <a:off x="8301957" y="1142807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0" name="Shape 8960"/>
          <p:cNvSpPr/>
          <p:nvPr/>
        </p:nvSpPr>
        <p:spPr>
          <a:xfrm rot="956724">
            <a:off x="8292677" y="114776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1" name="Shape 8961"/>
          <p:cNvSpPr/>
          <p:nvPr/>
        </p:nvSpPr>
        <p:spPr>
          <a:xfrm rot="1026164">
            <a:off x="8284200" y="115240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2" name="Shape 8962"/>
          <p:cNvSpPr/>
          <p:nvPr/>
        </p:nvSpPr>
        <p:spPr>
          <a:xfrm rot="1198986">
            <a:off x="8288268" y="113850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3" name="Shape 8963"/>
          <p:cNvSpPr/>
          <p:nvPr/>
        </p:nvSpPr>
        <p:spPr>
          <a:xfrm rot="983372">
            <a:off x="8307834" y="1149569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4" name="Shape 8964"/>
          <p:cNvSpPr/>
          <p:nvPr/>
        </p:nvSpPr>
        <p:spPr>
          <a:xfrm rot="1106097">
            <a:off x="8292419" y="11413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5" name="Shape 8965"/>
          <p:cNvSpPr/>
          <p:nvPr/>
        </p:nvSpPr>
        <p:spPr>
          <a:xfrm rot="1106097">
            <a:off x="8296049" y="1135899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6" name="Shape 8966"/>
          <p:cNvSpPr/>
          <p:nvPr/>
        </p:nvSpPr>
        <p:spPr>
          <a:xfrm rot="956724">
            <a:off x="8282707" y="1144203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7" name="Shape 8967"/>
          <p:cNvSpPr/>
          <p:nvPr/>
        </p:nvSpPr>
        <p:spPr>
          <a:xfrm rot="956724">
            <a:off x="8288715" y="114928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8" name="Shape 8968"/>
          <p:cNvSpPr/>
          <p:nvPr/>
        </p:nvSpPr>
        <p:spPr>
          <a:xfrm rot="956724">
            <a:off x="8302981" y="115397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9" name="Shape 8969"/>
          <p:cNvSpPr/>
          <p:nvPr/>
        </p:nvSpPr>
        <p:spPr>
          <a:xfrm rot="956724">
            <a:off x="8301400" y="115981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0" name="Shape 8970"/>
          <p:cNvSpPr/>
          <p:nvPr/>
        </p:nvSpPr>
        <p:spPr>
          <a:xfrm rot="956724">
            <a:off x="8300767" y="113910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1" name="Shape 8971"/>
          <p:cNvSpPr/>
          <p:nvPr/>
        </p:nvSpPr>
        <p:spPr>
          <a:xfrm rot="956724">
            <a:off x="8299768" y="1150496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2" name="Shape 8972"/>
          <p:cNvSpPr/>
          <p:nvPr/>
        </p:nvSpPr>
        <p:spPr>
          <a:xfrm rot="956724">
            <a:off x="8297897" y="115341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3" name="Shape 8973"/>
          <p:cNvSpPr/>
          <p:nvPr/>
        </p:nvSpPr>
        <p:spPr>
          <a:xfrm rot="956724">
            <a:off x="8295584" y="116322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4" name="Shape 8974"/>
          <p:cNvSpPr/>
          <p:nvPr/>
        </p:nvSpPr>
        <p:spPr>
          <a:xfrm rot="1080250">
            <a:off x="8345513" y="62145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5" name="Shape 8975"/>
          <p:cNvSpPr/>
          <p:nvPr/>
        </p:nvSpPr>
        <p:spPr>
          <a:xfrm rot="1198986">
            <a:off x="8365776" y="64747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6" name="Shape 8976"/>
          <p:cNvSpPr/>
          <p:nvPr/>
        </p:nvSpPr>
        <p:spPr>
          <a:xfrm rot="956724">
            <a:off x="8363465" y="634930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7" name="Shape 8977"/>
          <p:cNvSpPr/>
          <p:nvPr/>
        </p:nvSpPr>
        <p:spPr>
          <a:xfrm rot="983372">
            <a:off x="8360681" y="640321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8" name="Shape 8978"/>
          <p:cNvSpPr/>
          <p:nvPr/>
        </p:nvSpPr>
        <p:spPr>
          <a:xfrm rot="983372">
            <a:off x="8373454" y="628868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9" name="Shape 8979"/>
          <p:cNvSpPr/>
          <p:nvPr/>
        </p:nvSpPr>
        <p:spPr>
          <a:xfrm rot="956724">
            <a:off x="8353074" y="6335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0" name="Shape 8980"/>
          <p:cNvSpPr/>
          <p:nvPr/>
        </p:nvSpPr>
        <p:spPr>
          <a:xfrm rot="1026164">
            <a:off x="8352387" y="64072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1" name="Shape 8981"/>
          <p:cNvSpPr/>
          <p:nvPr/>
        </p:nvSpPr>
        <p:spPr>
          <a:xfrm rot="1198986">
            <a:off x="8356455" y="626827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2" name="Shape 8982"/>
          <p:cNvSpPr/>
          <p:nvPr/>
        </p:nvSpPr>
        <p:spPr>
          <a:xfrm rot="983372">
            <a:off x="8376020" y="63789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3" name="Shape 8983"/>
          <p:cNvSpPr/>
          <p:nvPr/>
        </p:nvSpPr>
        <p:spPr>
          <a:xfrm rot="1106097">
            <a:off x="8369582" y="6421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4" name="Shape 8984"/>
          <p:cNvSpPr/>
          <p:nvPr/>
        </p:nvSpPr>
        <p:spPr>
          <a:xfrm rot="1106097">
            <a:off x="8364236" y="624220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5" name="Shape 8985"/>
          <p:cNvSpPr/>
          <p:nvPr/>
        </p:nvSpPr>
        <p:spPr>
          <a:xfrm rot="956724">
            <a:off x="8350893" y="63252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6" name="Shape 8986"/>
          <p:cNvSpPr/>
          <p:nvPr/>
        </p:nvSpPr>
        <p:spPr>
          <a:xfrm rot="956724">
            <a:off x="8356902" y="63760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7" name="Shape 8987"/>
          <p:cNvSpPr/>
          <p:nvPr/>
        </p:nvSpPr>
        <p:spPr>
          <a:xfrm rot="956724">
            <a:off x="8371168" y="64229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8" name="Shape 8988"/>
          <p:cNvSpPr/>
          <p:nvPr/>
        </p:nvSpPr>
        <p:spPr>
          <a:xfrm rot="956724">
            <a:off x="8369587" y="64813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9" name="Shape 8989"/>
          <p:cNvSpPr/>
          <p:nvPr/>
        </p:nvSpPr>
        <p:spPr>
          <a:xfrm rot="956724">
            <a:off x="8368954" y="62742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0" name="Shape 8990"/>
          <p:cNvSpPr/>
          <p:nvPr/>
        </p:nvSpPr>
        <p:spPr>
          <a:xfrm rot="956724">
            <a:off x="8361936" y="64019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1" name="Shape 8991"/>
          <p:cNvSpPr/>
          <p:nvPr/>
        </p:nvSpPr>
        <p:spPr>
          <a:xfrm rot="956724">
            <a:off x="8362331" y="6320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2" name="Shape 8992"/>
          <p:cNvSpPr/>
          <p:nvPr/>
        </p:nvSpPr>
        <p:spPr>
          <a:xfrm rot="956724">
            <a:off x="8363771" y="65154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3" name="Shape 8993"/>
          <p:cNvSpPr/>
          <p:nvPr/>
        </p:nvSpPr>
        <p:spPr>
          <a:xfrm rot="1106097">
            <a:off x="8324792" y="904692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4" name="Shape 8994"/>
          <p:cNvSpPr/>
          <p:nvPr/>
        </p:nvSpPr>
        <p:spPr>
          <a:xfrm rot="1106097">
            <a:off x="8330615" y="917435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5" name="Shape 8995"/>
          <p:cNvSpPr/>
          <p:nvPr/>
        </p:nvSpPr>
        <p:spPr>
          <a:xfrm rot="956724">
            <a:off x="8333705" y="91131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6" name="Shape 8996"/>
          <p:cNvSpPr/>
          <p:nvPr/>
        </p:nvSpPr>
        <p:spPr>
          <a:xfrm rot="1233363">
            <a:off x="8332288" y="9140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7" name="Shape 8997"/>
          <p:cNvSpPr/>
          <p:nvPr/>
        </p:nvSpPr>
        <p:spPr>
          <a:xfrm rot="1233363">
            <a:off x="8337010" y="90949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8" name="Shape 8998"/>
          <p:cNvSpPr/>
          <p:nvPr/>
        </p:nvSpPr>
        <p:spPr>
          <a:xfrm rot="842175">
            <a:off x="8332559" y="91194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9" name="Shape 8999"/>
          <p:cNvSpPr/>
          <p:nvPr/>
        </p:nvSpPr>
        <p:spPr>
          <a:xfrm rot="956724">
            <a:off x="8328254" y="91423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0" name="Shape 9000"/>
          <p:cNvSpPr/>
          <p:nvPr/>
        </p:nvSpPr>
        <p:spPr>
          <a:xfrm rot="1233363">
            <a:off x="8339943" y="9128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1" name="Shape 9001"/>
          <p:cNvSpPr/>
          <p:nvPr/>
        </p:nvSpPr>
        <p:spPr>
          <a:xfrm rot="842175">
            <a:off x="8327583" y="91016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2" name="Shape 9002"/>
          <p:cNvSpPr/>
          <p:nvPr/>
        </p:nvSpPr>
        <p:spPr>
          <a:xfrm rot="842175">
            <a:off x="8337701" y="915047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3" name="Shape 9003"/>
          <p:cNvSpPr/>
          <p:nvPr/>
        </p:nvSpPr>
        <p:spPr>
          <a:xfrm rot="842175">
            <a:off x="8336913" y="91795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4" name="Shape 9004"/>
          <p:cNvSpPr/>
          <p:nvPr/>
        </p:nvSpPr>
        <p:spPr>
          <a:xfrm rot="842175">
            <a:off x="8336597" y="90762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5" name="Shape 9005"/>
          <p:cNvSpPr/>
          <p:nvPr/>
        </p:nvSpPr>
        <p:spPr>
          <a:xfrm rot="842175">
            <a:off x="8335165" y="914765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6" name="Shape 9006"/>
          <p:cNvSpPr/>
          <p:nvPr/>
        </p:nvSpPr>
        <p:spPr>
          <a:xfrm rot="842175">
            <a:off x="8334011" y="919660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7" name="Shape 9007"/>
          <p:cNvSpPr/>
          <p:nvPr/>
        </p:nvSpPr>
        <p:spPr>
          <a:xfrm rot="-9693903">
            <a:off x="8268020" y="870983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8" name="Shape 9008"/>
          <p:cNvSpPr/>
          <p:nvPr/>
        </p:nvSpPr>
        <p:spPr>
          <a:xfrm rot="-9693903">
            <a:off x="8279273" y="874367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9" name="Shape 9009"/>
          <p:cNvSpPr/>
          <p:nvPr/>
        </p:nvSpPr>
        <p:spPr>
          <a:xfrm rot="-9843276">
            <a:off x="8275895" y="88010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0" name="Shape 9010"/>
          <p:cNvSpPr/>
          <p:nvPr/>
        </p:nvSpPr>
        <p:spPr>
          <a:xfrm rot="-9566637">
            <a:off x="8276934" y="87704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1" name="Shape 9011"/>
          <p:cNvSpPr/>
          <p:nvPr/>
        </p:nvSpPr>
        <p:spPr>
          <a:xfrm rot="-9566637">
            <a:off x="8272211" y="88164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2" name="Shape 9012"/>
          <p:cNvSpPr/>
          <p:nvPr/>
        </p:nvSpPr>
        <p:spPr>
          <a:xfrm rot="-9957825">
            <a:off x="8277988" y="8805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3" name="Shape 9013"/>
          <p:cNvSpPr/>
          <p:nvPr/>
        </p:nvSpPr>
        <p:spPr>
          <a:xfrm rot="-9843276">
            <a:off x="8281347" y="87728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4" name="Shape 9014"/>
          <p:cNvSpPr/>
          <p:nvPr/>
        </p:nvSpPr>
        <p:spPr>
          <a:xfrm rot="-9693903">
            <a:off x="8279602" y="884791"/>
            <a:ext cx="1897" cy="1615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5" name="Shape 9015"/>
          <p:cNvSpPr/>
          <p:nvPr/>
        </p:nvSpPr>
        <p:spPr>
          <a:xfrm rot="-9566637">
            <a:off x="8269278" y="8782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6" name="Shape 9016"/>
          <p:cNvSpPr/>
          <p:nvPr/>
        </p:nvSpPr>
        <p:spPr>
          <a:xfrm rot="-9693903">
            <a:off x="8276660" y="882454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7" name="Shape 9017"/>
          <p:cNvSpPr/>
          <p:nvPr/>
        </p:nvSpPr>
        <p:spPr>
          <a:xfrm rot="-9957825">
            <a:off x="8276290" y="88651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8" name="Shape 9018"/>
          <p:cNvSpPr/>
          <p:nvPr/>
        </p:nvSpPr>
        <p:spPr>
          <a:xfrm rot="-9957825">
            <a:off x="8282964" y="88229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9" name="Shape 9019"/>
          <p:cNvSpPr/>
          <p:nvPr/>
        </p:nvSpPr>
        <p:spPr>
          <a:xfrm rot="-9957825">
            <a:off x="8272846" y="8774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0" name="Shape 9020"/>
          <p:cNvSpPr/>
          <p:nvPr/>
        </p:nvSpPr>
        <p:spPr>
          <a:xfrm rot="-9957825">
            <a:off x="8273634" y="87450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1" name="Shape 9021"/>
          <p:cNvSpPr/>
          <p:nvPr/>
        </p:nvSpPr>
        <p:spPr>
          <a:xfrm rot="-9957825">
            <a:off x="8273951" y="88483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2" name="Shape 9022"/>
          <p:cNvSpPr/>
          <p:nvPr/>
        </p:nvSpPr>
        <p:spPr>
          <a:xfrm rot="-9957825">
            <a:off x="8276537" y="872803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3" name="Shape 9023"/>
          <p:cNvSpPr/>
          <p:nvPr/>
        </p:nvSpPr>
        <p:spPr>
          <a:xfrm flipH="1" rot="2905529">
            <a:off x="8676808" y="38215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24" name="Shape 9024"/>
          <p:cNvSpPr/>
          <p:nvPr/>
        </p:nvSpPr>
        <p:spPr>
          <a:xfrm flipH="1" rot="5166335">
            <a:off x="8686161" y="432779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25" name="Shape 9025"/>
          <p:cNvSpPr/>
          <p:nvPr/>
        </p:nvSpPr>
        <p:spPr>
          <a:xfrm flipH="1" rot="-255599">
            <a:off x="8627670" y="336903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26" name="Shape 9026"/>
          <p:cNvSpPr/>
          <p:nvPr/>
        </p:nvSpPr>
        <p:spPr>
          <a:xfrm flipH="1" rot="-2933232">
            <a:off x="8563780" y="310520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27" name="Shape 9027"/>
          <p:cNvSpPr/>
          <p:nvPr/>
        </p:nvSpPr>
        <p:spPr>
          <a:xfrm rot="-10769161">
            <a:off x="8652895" y="481220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28" name="Shape 9028"/>
          <p:cNvSpPr/>
          <p:nvPr/>
        </p:nvSpPr>
        <p:spPr>
          <a:xfrm rot="-8880061">
            <a:off x="8575159" y="471215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29" name="Shape 9029"/>
          <p:cNvSpPr/>
          <p:nvPr/>
        </p:nvSpPr>
        <p:spPr>
          <a:xfrm flipH="1" rot="-5223339">
            <a:off x="8525674" y="360718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30" name="Shape 9030"/>
          <p:cNvSpPr/>
          <p:nvPr/>
        </p:nvSpPr>
        <p:spPr>
          <a:xfrm rot="-5906317">
            <a:off x="8522594" y="412843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31" name="Shape 9031"/>
          <p:cNvSpPr/>
          <p:nvPr/>
        </p:nvSpPr>
        <p:spPr>
          <a:xfrm rot="-9706495">
            <a:off x="8601169" y="394660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032" name="Shape 90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6111" y="1827300"/>
            <a:ext cx="1364976" cy="10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9033" name="Shape 9033"/>
          <p:cNvSpPr txBox="1"/>
          <p:nvPr/>
        </p:nvSpPr>
        <p:spPr>
          <a:xfrm>
            <a:off x="7636791" y="591775"/>
            <a:ext cx="419099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~</a:t>
            </a:r>
          </a:p>
        </p:txBody>
      </p:sp>
      <p:sp>
        <p:nvSpPr>
          <p:cNvPr id="9034" name="Shape 9034"/>
          <p:cNvSpPr/>
          <p:nvPr/>
        </p:nvSpPr>
        <p:spPr>
          <a:xfrm>
            <a:off x="6624815" y="3251225"/>
            <a:ext cx="2416499" cy="1635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35" name="Shape 9035"/>
          <p:cNvSpPr/>
          <p:nvPr/>
        </p:nvSpPr>
        <p:spPr>
          <a:xfrm>
            <a:off x="6877539" y="3386171"/>
            <a:ext cx="2011763" cy="1124449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9036" name="Shape 9036"/>
          <p:cNvCxnSpPr/>
          <p:nvPr/>
        </p:nvCxnSpPr>
        <p:spPr>
          <a:xfrm>
            <a:off x="6803335" y="3364893"/>
            <a:ext cx="0" cy="1368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37" name="Shape 9037"/>
          <p:cNvCxnSpPr/>
          <p:nvPr/>
        </p:nvCxnSpPr>
        <p:spPr>
          <a:xfrm rot="10800000">
            <a:off x="6727496" y="4671675"/>
            <a:ext cx="24164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9038" name="Shape 90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0335" y="4181789"/>
            <a:ext cx="149361" cy="14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9" name="Shape 90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4193" y="3939959"/>
            <a:ext cx="298739" cy="14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0" name="Shape 9040"/>
          <p:cNvPicPr preferRelativeResize="0"/>
          <p:nvPr/>
        </p:nvPicPr>
        <p:blipFill rotWithShape="1">
          <a:blip r:embed="rId8">
            <a:alphaModFix/>
          </a:blip>
          <a:srcRect b="17332" l="68335" r="6180" t="57250"/>
          <a:stretch/>
        </p:blipFill>
        <p:spPr>
          <a:xfrm>
            <a:off x="7049631" y="3617745"/>
            <a:ext cx="263023" cy="16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1" name="Shape 90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13654" y="3626542"/>
            <a:ext cx="298740" cy="343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45" name="Shape 9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6" name="Shape 9046"/>
          <p:cNvSpPr/>
          <p:nvPr/>
        </p:nvSpPr>
        <p:spPr>
          <a:xfrm>
            <a:off x="4948416" y="3175025"/>
            <a:ext cx="2416499" cy="1635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47" name="Shape 9047"/>
          <p:cNvSpPr/>
          <p:nvPr/>
        </p:nvSpPr>
        <p:spPr>
          <a:xfrm>
            <a:off x="5201139" y="3309971"/>
            <a:ext cx="2011763" cy="1124449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9048" name="Shape 9048"/>
          <p:cNvCxnSpPr/>
          <p:nvPr/>
        </p:nvCxnSpPr>
        <p:spPr>
          <a:xfrm>
            <a:off x="5126935" y="3288693"/>
            <a:ext cx="0" cy="1368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49" name="Shape 9049"/>
          <p:cNvCxnSpPr/>
          <p:nvPr/>
        </p:nvCxnSpPr>
        <p:spPr>
          <a:xfrm rot="10800000">
            <a:off x="5051096" y="4595475"/>
            <a:ext cx="24164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9050" name="Shape 90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935" y="4105589"/>
            <a:ext cx="149361" cy="14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1" name="Shape 90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793" y="3863759"/>
            <a:ext cx="298739" cy="14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2" name="Shape 9052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5373231" y="3541545"/>
            <a:ext cx="263023" cy="16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3" name="Shape 90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7254" y="3550342"/>
            <a:ext cx="298740" cy="34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4" name="Shape 90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949078" y="2547268"/>
            <a:ext cx="1863725" cy="236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5" name="Shape 9055"/>
          <p:cNvPicPr preferRelativeResize="0"/>
          <p:nvPr/>
        </p:nvPicPr>
        <p:blipFill rotWithShape="1">
          <a:blip r:embed="rId8">
            <a:alphaModFix/>
          </a:blip>
          <a:srcRect b="4479" l="21710" r="55698" t="68745"/>
          <a:stretch/>
        </p:blipFill>
        <p:spPr>
          <a:xfrm>
            <a:off x="3592545" y="3325067"/>
            <a:ext cx="576784" cy="384531"/>
          </a:xfrm>
          <a:prstGeom prst="rect">
            <a:avLst/>
          </a:prstGeom>
          <a:noFill/>
          <a:ln>
            <a:noFill/>
          </a:ln>
        </p:spPr>
      </p:pic>
      <p:sp>
        <p:nvSpPr>
          <p:cNvPr id="9056" name="Shape 9056"/>
          <p:cNvSpPr/>
          <p:nvPr/>
        </p:nvSpPr>
        <p:spPr>
          <a:xfrm>
            <a:off x="3314988" y="3854676"/>
            <a:ext cx="140999" cy="1409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57" name="Shape 9057"/>
          <p:cNvSpPr/>
          <p:nvPr/>
        </p:nvSpPr>
        <p:spPr>
          <a:xfrm>
            <a:off x="3287857" y="4028520"/>
            <a:ext cx="195299" cy="2978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58" name="Shape 9058"/>
          <p:cNvSpPr/>
          <p:nvPr/>
        </p:nvSpPr>
        <p:spPr>
          <a:xfrm>
            <a:off x="2975757" y="3983362"/>
            <a:ext cx="195299" cy="2978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59" name="Shape 9059"/>
          <p:cNvSpPr/>
          <p:nvPr/>
        </p:nvSpPr>
        <p:spPr>
          <a:xfrm>
            <a:off x="3002887" y="3809517"/>
            <a:ext cx="140999" cy="1409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0" name="Shape 9060"/>
          <p:cNvSpPr/>
          <p:nvPr/>
        </p:nvSpPr>
        <p:spPr>
          <a:xfrm>
            <a:off x="3146641" y="4023600"/>
            <a:ext cx="140999" cy="1409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1" name="Shape 9061"/>
          <p:cNvSpPr/>
          <p:nvPr/>
        </p:nvSpPr>
        <p:spPr>
          <a:xfrm>
            <a:off x="4279353" y="4091098"/>
            <a:ext cx="177000" cy="270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2" name="Shape 9062"/>
          <p:cNvSpPr/>
          <p:nvPr/>
        </p:nvSpPr>
        <p:spPr>
          <a:xfrm>
            <a:off x="4303945" y="3933514"/>
            <a:ext cx="127799" cy="1277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3" name="Shape 9063"/>
          <p:cNvSpPr/>
          <p:nvPr/>
        </p:nvSpPr>
        <p:spPr>
          <a:xfrm>
            <a:off x="4566872" y="3916646"/>
            <a:ext cx="127799" cy="1277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4" name="Shape 9064"/>
          <p:cNvSpPr/>
          <p:nvPr/>
        </p:nvSpPr>
        <p:spPr>
          <a:xfrm>
            <a:off x="4542279" y="4074230"/>
            <a:ext cx="177000" cy="270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5" name="Shape 9065"/>
          <p:cNvSpPr/>
          <p:nvPr/>
        </p:nvSpPr>
        <p:spPr>
          <a:xfrm>
            <a:off x="3119510" y="4197444"/>
            <a:ext cx="195299" cy="2978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6" name="Shape 906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Thanks!</a:t>
            </a:r>
          </a:p>
        </p:txBody>
      </p:sp>
      <p:pic>
        <p:nvPicPr>
          <p:cNvPr id="9067" name="Shape 90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560409">
            <a:off x="1937862" y="584705"/>
            <a:ext cx="1857374" cy="20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9068" name="Shape 9068"/>
          <p:cNvSpPr txBox="1"/>
          <p:nvPr/>
        </p:nvSpPr>
        <p:spPr>
          <a:xfrm>
            <a:off x="3538150" y="2046350"/>
            <a:ext cx="10526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i="1" lang="en"/>
              <a:t>SCIENCE</a:t>
            </a:r>
          </a:p>
        </p:txBody>
      </p:sp>
      <p:sp>
        <p:nvSpPr>
          <p:cNvPr id="9069" name="Shape 9069"/>
          <p:cNvSpPr txBox="1"/>
          <p:nvPr/>
        </p:nvSpPr>
        <p:spPr>
          <a:xfrm>
            <a:off x="3377250" y="1495284"/>
            <a:ext cx="10526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"/>
              <a:t>SCIENCE</a:t>
            </a:r>
          </a:p>
        </p:txBody>
      </p:sp>
      <p:sp>
        <p:nvSpPr>
          <p:cNvPr id="9070" name="Shape 9070"/>
          <p:cNvSpPr txBox="1"/>
          <p:nvPr/>
        </p:nvSpPr>
        <p:spPr>
          <a:xfrm>
            <a:off x="4200442" y="2250950"/>
            <a:ext cx="1248000" cy="424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/>
              <a:t>SCIENCE</a:t>
            </a:r>
          </a:p>
        </p:txBody>
      </p:sp>
      <p:sp>
        <p:nvSpPr>
          <p:cNvPr id="9071" name="Shape 9071"/>
          <p:cNvSpPr txBox="1"/>
          <p:nvPr/>
        </p:nvSpPr>
        <p:spPr>
          <a:xfrm>
            <a:off x="4590850" y="1978975"/>
            <a:ext cx="10526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"/>
              <a:t>SCIENCE</a:t>
            </a:r>
          </a:p>
        </p:txBody>
      </p:sp>
      <p:sp>
        <p:nvSpPr>
          <p:cNvPr id="9072" name="Shape 9072"/>
          <p:cNvSpPr txBox="1"/>
          <p:nvPr/>
        </p:nvSpPr>
        <p:spPr>
          <a:xfrm>
            <a:off x="5091600" y="2486950"/>
            <a:ext cx="10526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/>
              <a:t>SCIENCE</a:t>
            </a:r>
          </a:p>
        </p:txBody>
      </p:sp>
      <p:sp>
        <p:nvSpPr>
          <p:cNvPr id="9073" name="Shape 9073"/>
          <p:cNvSpPr txBox="1"/>
          <p:nvPr/>
        </p:nvSpPr>
        <p:spPr>
          <a:xfrm>
            <a:off x="3724750" y="2716250"/>
            <a:ext cx="10526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b="1" lang="en"/>
              <a:t>SCIENCE</a:t>
            </a:r>
          </a:p>
        </p:txBody>
      </p:sp>
      <p:sp>
        <p:nvSpPr>
          <p:cNvPr id="9074" name="Shape 9074"/>
          <p:cNvSpPr txBox="1"/>
          <p:nvPr/>
        </p:nvSpPr>
        <p:spPr>
          <a:xfrm>
            <a:off x="4946575" y="2775650"/>
            <a:ext cx="10526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"/>
              <a:t>SCIENCE</a:t>
            </a:r>
          </a:p>
        </p:txBody>
      </p:sp>
      <p:sp>
        <p:nvSpPr>
          <p:cNvPr id="9075" name="Shape 9075"/>
          <p:cNvSpPr/>
          <p:nvPr/>
        </p:nvSpPr>
        <p:spPr>
          <a:xfrm>
            <a:off x="3274600" y="1495284"/>
            <a:ext cx="2869700" cy="1745950"/>
          </a:xfrm>
          <a:custGeom>
            <a:pathLst>
              <a:path extrusionOk="0" h="69838" w="114788">
                <a:moveTo>
                  <a:pt x="11723" y="17355"/>
                </a:moveTo>
                <a:cubicBezTo>
                  <a:pt x="13525" y="18256"/>
                  <a:pt x="16095" y="20196"/>
                  <a:pt x="15458" y="22108"/>
                </a:cubicBezTo>
                <a:cubicBezTo>
                  <a:pt x="14672" y="24465"/>
                  <a:pt x="11723" y="26074"/>
                  <a:pt x="11723" y="28559"/>
                </a:cubicBezTo>
                <a:cubicBezTo>
                  <a:pt x="11723" y="35119"/>
                  <a:pt x="14380" y="41479"/>
                  <a:pt x="16816" y="47571"/>
                </a:cubicBezTo>
                <a:cubicBezTo>
                  <a:pt x="18480" y="51734"/>
                  <a:pt x="16021" y="57641"/>
                  <a:pt x="19192" y="60812"/>
                </a:cubicBezTo>
                <a:cubicBezTo>
                  <a:pt x="22100" y="63720"/>
                  <a:pt x="27300" y="62509"/>
                  <a:pt x="31414" y="62509"/>
                </a:cubicBezTo>
                <a:cubicBezTo>
                  <a:pt x="39581" y="62509"/>
                  <a:pt x="48035" y="61858"/>
                  <a:pt x="55859" y="64207"/>
                </a:cubicBezTo>
                <a:cubicBezTo>
                  <a:pt x="63536" y="66511"/>
                  <a:pt x="71309" y="70437"/>
                  <a:pt x="79285" y="69639"/>
                </a:cubicBezTo>
                <a:cubicBezTo>
                  <a:pt x="84376" y="69129"/>
                  <a:pt x="88901" y="66058"/>
                  <a:pt x="93883" y="64886"/>
                </a:cubicBezTo>
                <a:cubicBezTo>
                  <a:pt x="100494" y="63330"/>
                  <a:pt x="109838" y="66584"/>
                  <a:pt x="113914" y="61151"/>
                </a:cubicBezTo>
                <a:cubicBezTo>
                  <a:pt x="116325" y="57936"/>
                  <a:pt x="113031" y="53117"/>
                  <a:pt x="111877" y="49269"/>
                </a:cubicBezTo>
                <a:cubicBezTo>
                  <a:pt x="109077" y="39936"/>
                  <a:pt x="104629" y="30126"/>
                  <a:pt x="96939" y="24145"/>
                </a:cubicBezTo>
                <a:cubicBezTo>
                  <a:pt x="90850" y="19409"/>
                  <a:pt x="83173" y="16490"/>
                  <a:pt x="75550" y="15318"/>
                </a:cubicBezTo>
                <a:cubicBezTo>
                  <a:pt x="68369" y="14213"/>
                  <a:pt x="60713" y="19313"/>
                  <a:pt x="53822" y="17016"/>
                </a:cubicBezTo>
                <a:cubicBezTo>
                  <a:pt x="49451" y="15559"/>
                  <a:pt x="44154" y="14398"/>
                  <a:pt x="41600" y="10565"/>
                </a:cubicBezTo>
                <a:cubicBezTo>
                  <a:pt x="39337" y="7169"/>
                  <a:pt x="38848" y="956"/>
                  <a:pt x="34809" y="380"/>
                </a:cubicBezTo>
                <a:cubicBezTo>
                  <a:pt x="28078" y="-579"/>
                  <a:pt x="21185" y="555"/>
                  <a:pt x="14439" y="1398"/>
                </a:cubicBezTo>
                <a:cubicBezTo>
                  <a:pt x="9533" y="2010"/>
                  <a:pt x="3144" y="1516"/>
                  <a:pt x="180" y="5472"/>
                </a:cubicBezTo>
                <a:cubicBezTo>
                  <a:pt x="-541" y="6434"/>
                  <a:pt x="1705" y="7337"/>
                  <a:pt x="2556" y="8188"/>
                </a:cubicBezTo>
                <a:cubicBezTo>
                  <a:pt x="5613" y="11245"/>
                  <a:pt x="7785" y="15296"/>
                  <a:pt x="11384" y="17695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76" name="Shape 9076"/>
          <p:cNvSpPr txBox="1"/>
          <p:nvPr/>
        </p:nvSpPr>
        <p:spPr>
          <a:xfrm>
            <a:off x="6158550" y="281150"/>
            <a:ext cx="2599200" cy="241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Props to my collaborators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User:Staeiou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User:He7d3r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User:とある白い猫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User:Awight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User:YuviPanda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User:Ladsgroup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User:Danilo.mac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User:Jtmorgan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User:Aetilley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User:Riedl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77" name="Shape 9077"/>
          <p:cNvSpPr txBox="1"/>
          <p:nvPr/>
        </p:nvSpPr>
        <p:spPr>
          <a:xfrm>
            <a:off x="76750" y="3279400"/>
            <a:ext cx="2599200" cy="170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/>
              <a:t>Aaron Halfaker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ahalfaker@wikimedia.org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enwp.org/User:EpochFail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12"/>
              </a:rPr>
              <a:t>https://twitter.com/halfak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81" name="Shape 9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" name="Shape 9082"/>
          <p:cNvSpPr txBox="1"/>
          <p:nvPr>
            <p:ph idx="1" type="body"/>
          </p:nvPr>
        </p:nvSpPr>
        <p:spPr>
          <a:xfrm>
            <a:off x="457200" y="288000"/>
            <a:ext cx="8229600" cy="4637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Communities as living, adaptive systems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Algorithms in social spaces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i="1" lang="en"/>
              <a:t>Empowerment</a:t>
            </a:r>
            <a:r>
              <a:rPr lang="en"/>
              <a:t> as technological intervention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Machine learning support for collaborative work</a:t>
            </a:r>
          </a:p>
        </p:txBody>
      </p:sp>
      <p:sp>
        <p:nvSpPr>
          <p:cNvPr id="9083" name="Shape 9083"/>
          <p:cNvSpPr/>
          <p:nvPr/>
        </p:nvSpPr>
        <p:spPr>
          <a:xfrm rot="1091893">
            <a:off x="8222373" y="28551"/>
            <a:ext cx="449485" cy="120940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84" name="Shape 9084"/>
          <p:cNvSpPr/>
          <p:nvPr/>
        </p:nvSpPr>
        <p:spPr>
          <a:xfrm rot="2901988">
            <a:off x="8391951" y="1077461"/>
            <a:ext cx="3612" cy="272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85" name="Shape 9085"/>
          <p:cNvSpPr/>
          <p:nvPr/>
        </p:nvSpPr>
        <p:spPr>
          <a:xfrm rot="2700000">
            <a:off x="8378107" y="1093390"/>
            <a:ext cx="2969" cy="1978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86" name="Shape 9086"/>
          <p:cNvSpPr/>
          <p:nvPr/>
        </p:nvSpPr>
        <p:spPr>
          <a:xfrm flipH="1" rot="-7894471">
            <a:off x="8229967" y="110120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87" name="Shape 9087"/>
          <p:cNvSpPr/>
          <p:nvPr/>
        </p:nvSpPr>
        <p:spPr>
          <a:xfrm flipH="1" rot="-5633665">
            <a:off x="8206683" y="1046385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88" name="Shape 9088"/>
          <p:cNvSpPr/>
          <p:nvPr/>
        </p:nvSpPr>
        <p:spPr>
          <a:xfrm flipH="1" rot="10544401">
            <a:off x="8264860" y="1126625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89" name="Shape 9089"/>
          <p:cNvSpPr/>
          <p:nvPr/>
        </p:nvSpPr>
        <p:spPr>
          <a:xfrm flipH="1" rot="7866768">
            <a:off x="8327806" y="1108555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90" name="Shape 9090"/>
          <p:cNvSpPr/>
          <p:nvPr/>
        </p:nvSpPr>
        <p:spPr>
          <a:xfrm rot="1091893">
            <a:off x="8478984" y="855276"/>
            <a:ext cx="82901" cy="14026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91" name="Shape 9091"/>
          <p:cNvSpPr/>
          <p:nvPr/>
        </p:nvSpPr>
        <p:spPr>
          <a:xfrm rot="1091893">
            <a:off x="8453863" y="695789"/>
            <a:ext cx="92113" cy="122424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092" name="Shape 9092"/>
          <p:cNvSpPr/>
          <p:nvPr/>
        </p:nvSpPr>
        <p:spPr>
          <a:xfrm rot="1091713">
            <a:off x="8325816" y="855977"/>
            <a:ext cx="113368" cy="107961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093" name="Shape 9093"/>
          <p:cNvCxnSpPr/>
          <p:nvPr/>
        </p:nvCxnSpPr>
        <p:spPr>
          <a:xfrm flipH="1" rot="-9693903">
            <a:off x="8584609" y="556278"/>
            <a:ext cx="2846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94" name="Shape 9094"/>
          <p:cNvCxnSpPr/>
          <p:nvPr/>
        </p:nvCxnSpPr>
        <p:spPr>
          <a:xfrm flipH="1" rot="-9693903">
            <a:off x="8600711" y="543300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95" name="Shape 9095"/>
          <p:cNvCxnSpPr/>
          <p:nvPr/>
        </p:nvCxnSpPr>
        <p:spPr>
          <a:xfrm flipH="1" rot="-9717395">
            <a:off x="8617946" y="503138"/>
            <a:ext cx="4164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96" name="Shape 9096"/>
          <p:cNvCxnSpPr/>
          <p:nvPr/>
        </p:nvCxnSpPr>
        <p:spPr>
          <a:xfrm flipH="1" rot="-9693903">
            <a:off x="8644793" y="469981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97" name="Shape 9097"/>
          <p:cNvCxnSpPr/>
          <p:nvPr/>
        </p:nvCxnSpPr>
        <p:spPr>
          <a:xfrm flipH="1" rot="-9715434">
            <a:off x="8668181" y="406702"/>
            <a:ext cx="45442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98" name="Shape 9098"/>
          <p:cNvCxnSpPr/>
          <p:nvPr/>
        </p:nvCxnSpPr>
        <p:spPr>
          <a:xfrm flipH="1" rot="-9693903">
            <a:off x="8704809" y="365000"/>
            <a:ext cx="11384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099" name="Shape 9099"/>
          <p:cNvCxnSpPr/>
          <p:nvPr/>
        </p:nvCxnSpPr>
        <p:spPr>
          <a:xfrm rot="1106097">
            <a:off x="8561026" y="598100"/>
            <a:ext cx="28460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0" name="Shape 9100"/>
          <p:cNvCxnSpPr/>
          <p:nvPr/>
        </p:nvCxnSpPr>
        <p:spPr>
          <a:xfrm flipH="1" rot="-9719750">
            <a:off x="8539653" y="626488"/>
            <a:ext cx="3785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1" name="Shape 9101"/>
          <p:cNvCxnSpPr/>
          <p:nvPr/>
        </p:nvCxnSpPr>
        <p:spPr>
          <a:xfrm flipH="1" rot="-9693903">
            <a:off x="8521335" y="645016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2" name="Shape 9102"/>
          <p:cNvCxnSpPr/>
          <p:nvPr/>
        </p:nvCxnSpPr>
        <p:spPr>
          <a:xfrm rot="1106097">
            <a:off x="8499455" y="676393"/>
            <a:ext cx="2087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3" name="Shape 9103"/>
          <p:cNvCxnSpPr/>
          <p:nvPr/>
        </p:nvCxnSpPr>
        <p:spPr>
          <a:xfrm rot="1106097">
            <a:off x="8481621" y="704313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4" name="Shape 9104"/>
          <p:cNvCxnSpPr/>
          <p:nvPr/>
        </p:nvCxnSpPr>
        <p:spPr>
          <a:xfrm flipH="1" rot="-9693903">
            <a:off x="8455569" y="736171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5" name="Shape 9105"/>
          <p:cNvCxnSpPr/>
          <p:nvPr/>
        </p:nvCxnSpPr>
        <p:spPr>
          <a:xfrm rot="1106097">
            <a:off x="8474835" y="707291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6" name="Shape 9106"/>
          <p:cNvCxnSpPr/>
          <p:nvPr/>
        </p:nvCxnSpPr>
        <p:spPr>
          <a:xfrm flipH="1" rot="-9693903">
            <a:off x="8437792" y="766253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7" name="Shape 9107"/>
          <p:cNvCxnSpPr/>
          <p:nvPr/>
        </p:nvCxnSpPr>
        <p:spPr>
          <a:xfrm rot="-9693903">
            <a:off x="8491582" y="725509"/>
            <a:ext cx="26563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8" name="Shape 9108"/>
          <p:cNvCxnSpPr/>
          <p:nvPr/>
        </p:nvCxnSpPr>
        <p:spPr>
          <a:xfrm rot="-9693903">
            <a:off x="8501251" y="710279"/>
            <a:ext cx="2846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09" name="Shape 9109"/>
          <p:cNvCxnSpPr/>
          <p:nvPr/>
        </p:nvCxnSpPr>
        <p:spPr>
          <a:xfrm rot="-9693903">
            <a:off x="8526988" y="684683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0" name="Shape 9110"/>
          <p:cNvCxnSpPr/>
          <p:nvPr/>
        </p:nvCxnSpPr>
        <p:spPr>
          <a:xfrm rot="-9710838">
            <a:off x="8543058" y="668859"/>
            <a:ext cx="1925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1" name="Shape 9111"/>
          <p:cNvCxnSpPr/>
          <p:nvPr/>
        </p:nvCxnSpPr>
        <p:spPr>
          <a:xfrm rot="-9693903">
            <a:off x="8542480" y="645940"/>
            <a:ext cx="26563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2" name="Shape 9112"/>
          <p:cNvCxnSpPr/>
          <p:nvPr/>
        </p:nvCxnSpPr>
        <p:spPr>
          <a:xfrm rot="-9710838">
            <a:off x="8490232" y="776156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3" name="Shape 9113"/>
          <p:cNvCxnSpPr/>
          <p:nvPr/>
        </p:nvCxnSpPr>
        <p:spPr>
          <a:xfrm rot="-9693903">
            <a:off x="8527355" y="735900"/>
            <a:ext cx="9486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4" name="Shape 9114"/>
          <p:cNvCxnSpPr/>
          <p:nvPr/>
        </p:nvCxnSpPr>
        <p:spPr>
          <a:xfrm rot="-9693903">
            <a:off x="8536482" y="711104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5" name="Shape 9115"/>
          <p:cNvCxnSpPr/>
          <p:nvPr/>
        </p:nvCxnSpPr>
        <p:spPr>
          <a:xfrm rot="-9693903">
            <a:off x="8555660" y="69513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6" name="Shape 9116"/>
          <p:cNvCxnSpPr/>
          <p:nvPr/>
        </p:nvCxnSpPr>
        <p:spPr>
          <a:xfrm rot="-9693903">
            <a:off x="8566734" y="682341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7" name="Shape 9117"/>
          <p:cNvCxnSpPr/>
          <p:nvPr/>
        </p:nvCxnSpPr>
        <p:spPr>
          <a:xfrm rot="-9693903">
            <a:off x="8567456" y="648990"/>
            <a:ext cx="948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8" name="Shape 9118"/>
          <p:cNvCxnSpPr/>
          <p:nvPr/>
        </p:nvCxnSpPr>
        <p:spPr>
          <a:xfrm rot="-9693903">
            <a:off x="8510486" y="701384"/>
            <a:ext cx="1707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19" name="Shape 9119"/>
          <p:cNvCxnSpPr/>
          <p:nvPr/>
        </p:nvCxnSpPr>
        <p:spPr>
          <a:xfrm rot="-9693903">
            <a:off x="8517230" y="667914"/>
            <a:ext cx="30357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0" name="Shape 9120"/>
          <p:cNvCxnSpPr/>
          <p:nvPr/>
        </p:nvCxnSpPr>
        <p:spPr>
          <a:xfrm rot="-9693903">
            <a:off x="8537671" y="660141"/>
            <a:ext cx="1517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1" name="Shape 9121"/>
          <p:cNvCxnSpPr/>
          <p:nvPr/>
        </p:nvCxnSpPr>
        <p:spPr>
          <a:xfrm rot="-9693903">
            <a:off x="8490450" y="758285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2" name="Shape 9122"/>
          <p:cNvCxnSpPr/>
          <p:nvPr/>
        </p:nvCxnSpPr>
        <p:spPr>
          <a:xfrm rot="-9693903">
            <a:off x="8482748" y="781711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3" name="Shape 9123"/>
          <p:cNvCxnSpPr/>
          <p:nvPr/>
        </p:nvCxnSpPr>
        <p:spPr>
          <a:xfrm rot="-9693903">
            <a:off x="8510638" y="750273"/>
            <a:ext cx="20871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4" name="Shape 9124"/>
          <p:cNvCxnSpPr/>
          <p:nvPr/>
        </p:nvCxnSpPr>
        <p:spPr>
          <a:xfrm>
            <a:off x="8527519" y="730326"/>
            <a:ext cx="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5" name="Shape 9125"/>
          <p:cNvCxnSpPr/>
          <p:nvPr/>
        </p:nvCxnSpPr>
        <p:spPr>
          <a:xfrm rot="-9693903">
            <a:off x="8505821" y="722114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6" name="Shape 9126"/>
          <p:cNvCxnSpPr/>
          <p:nvPr/>
        </p:nvCxnSpPr>
        <p:spPr>
          <a:xfrm flipH="1" rot="-9693903">
            <a:off x="8466099" y="746389"/>
            <a:ext cx="1328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7" name="Shape 9127"/>
          <p:cNvCxnSpPr/>
          <p:nvPr/>
        </p:nvCxnSpPr>
        <p:spPr>
          <a:xfrm flipH="1" rot="-9693903">
            <a:off x="8475069" y="724393"/>
            <a:ext cx="20871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8" name="Shape 9128"/>
          <p:cNvCxnSpPr/>
          <p:nvPr/>
        </p:nvCxnSpPr>
        <p:spPr>
          <a:xfrm flipH="1" rot="-9693903">
            <a:off x="8496369" y="702755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29" name="Shape 9129"/>
          <p:cNvCxnSpPr/>
          <p:nvPr/>
        </p:nvCxnSpPr>
        <p:spPr>
          <a:xfrm flipH="1" rot="-9693903">
            <a:off x="8513240" y="679448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0" name="Shape 9130"/>
          <p:cNvCxnSpPr/>
          <p:nvPr/>
        </p:nvCxnSpPr>
        <p:spPr>
          <a:xfrm flipH="1" rot="-9693903">
            <a:off x="8530928" y="646835"/>
            <a:ext cx="1897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1" name="Shape 9131"/>
          <p:cNvCxnSpPr/>
          <p:nvPr/>
        </p:nvCxnSpPr>
        <p:spPr>
          <a:xfrm flipH="1" rot="-9693903">
            <a:off x="8600820" y="644055"/>
            <a:ext cx="758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2" name="Shape 9132"/>
          <p:cNvCxnSpPr/>
          <p:nvPr/>
        </p:nvCxnSpPr>
        <p:spPr>
          <a:xfrm flipH="1" rot="-9693903">
            <a:off x="8608139" y="682060"/>
            <a:ext cx="18973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3" name="Shape 9133"/>
          <p:cNvCxnSpPr/>
          <p:nvPr/>
        </p:nvCxnSpPr>
        <p:spPr>
          <a:xfrm flipH="1" rot="-9693903">
            <a:off x="8606285" y="720557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4" name="Shape 9134"/>
          <p:cNvCxnSpPr/>
          <p:nvPr/>
        </p:nvCxnSpPr>
        <p:spPr>
          <a:xfrm rot="1106097">
            <a:off x="8607455" y="753941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5" name="Shape 9135"/>
          <p:cNvCxnSpPr/>
          <p:nvPr/>
        </p:nvCxnSpPr>
        <p:spPr>
          <a:xfrm flipH="1" rot="-9693903">
            <a:off x="8595811" y="77823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6" name="Shape 9136"/>
          <p:cNvCxnSpPr/>
          <p:nvPr/>
        </p:nvCxnSpPr>
        <p:spPr>
          <a:xfrm rot="1106097">
            <a:off x="8579197" y="824898"/>
            <a:ext cx="3415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7" name="Shape 9137"/>
          <p:cNvCxnSpPr/>
          <p:nvPr/>
        </p:nvCxnSpPr>
        <p:spPr>
          <a:xfrm flipH="1" rot="-9693903">
            <a:off x="8572193" y="852894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8" name="Shape 9138"/>
          <p:cNvCxnSpPr/>
          <p:nvPr/>
        </p:nvCxnSpPr>
        <p:spPr>
          <a:xfrm flipH="1" rot="-9693903">
            <a:off x="8570924" y="889591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39" name="Shape 9139"/>
          <p:cNvCxnSpPr/>
          <p:nvPr/>
        </p:nvCxnSpPr>
        <p:spPr>
          <a:xfrm rot="1106097">
            <a:off x="8555795" y="980921"/>
            <a:ext cx="4743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0" name="Shape 9140"/>
          <p:cNvCxnSpPr/>
          <p:nvPr/>
        </p:nvCxnSpPr>
        <p:spPr>
          <a:xfrm rot="1106097">
            <a:off x="8554430" y="1014470"/>
            <a:ext cx="47434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1" name="Shape 9141"/>
          <p:cNvCxnSpPr/>
          <p:nvPr/>
        </p:nvCxnSpPr>
        <p:spPr>
          <a:xfrm rot="1106097">
            <a:off x="8535582" y="1051149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2" name="Shape 9142"/>
          <p:cNvCxnSpPr/>
          <p:nvPr/>
        </p:nvCxnSpPr>
        <p:spPr>
          <a:xfrm rot="1106097">
            <a:off x="8522706" y="1079648"/>
            <a:ext cx="4363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3" name="Shape 9143"/>
          <p:cNvCxnSpPr/>
          <p:nvPr/>
        </p:nvCxnSpPr>
        <p:spPr>
          <a:xfrm rot="1106097">
            <a:off x="8499518" y="1107338"/>
            <a:ext cx="3984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4" name="Shape 9144"/>
          <p:cNvCxnSpPr/>
          <p:nvPr/>
        </p:nvCxnSpPr>
        <p:spPr>
          <a:xfrm rot="1106097">
            <a:off x="8481243" y="1136112"/>
            <a:ext cx="3225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5" name="Shape 9145"/>
          <p:cNvCxnSpPr/>
          <p:nvPr/>
        </p:nvCxnSpPr>
        <p:spPr>
          <a:xfrm rot="1081483">
            <a:off x="8439768" y="1153823"/>
            <a:ext cx="3975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6" name="Shape 9146"/>
          <p:cNvCxnSpPr/>
          <p:nvPr/>
        </p:nvCxnSpPr>
        <p:spPr>
          <a:xfrm rot="1106097">
            <a:off x="8412644" y="1182281"/>
            <a:ext cx="47434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7" name="Shape 9147"/>
          <p:cNvCxnSpPr/>
          <p:nvPr/>
        </p:nvCxnSpPr>
        <p:spPr>
          <a:xfrm rot="1106097">
            <a:off x="8397745" y="1207245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8" name="Shape 9148"/>
          <p:cNvCxnSpPr/>
          <p:nvPr/>
        </p:nvCxnSpPr>
        <p:spPr>
          <a:xfrm rot="1106097">
            <a:off x="8362042" y="1228536"/>
            <a:ext cx="2846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49" name="Shape 9149"/>
          <p:cNvCxnSpPr/>
          <p:nvPr/>
        </p:nvCxnSpPr>
        <p:spPr>
          <a:xfrm>
            <a:off x="8335796" y="1229346"/>
            <a:ext cx="0" cy="4363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0" name="Shape 9150"/>
          <p:cNvCxnSpPr/>
          <p:nvPr/>
        </p:nvCxnSpPr>
        <p:spPr>
          <a:xfrm flipH="1" rot="1106097">
            <a:off x="8301033" y="1210709"/>
            <a:ext cx="7589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1" name="Shape 9151"/>
          <p:cNvCxnSpPr/>
          <p:nvPr/>
        </p:nvCxnSpPr>
        <p:spPr>
          <a:xfrm flipH="1" rot="1106097">
            <a:off x="8267089" y="1199499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2" name="Shape 9152"/>
          <p:cNvCxnSpPr/>
          <p:nvPr/>
        </p:nvCxnSpPr>
        <p:spPr>
          <a:xfrm flipH="1" rot="1106097">
            <a:off x="8225555" y="1169876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3" name="Shape 9153"/>
          <p:cNvCxnSpPr/>
          <p:nvPr/>
        </p:nvCxnSpPr>
        <p:spPr>
          <a:xfrm flipH="1" rot="1106097">
            <a:off x="8192388" y="1135456"/>
            <a:ext cx="3415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4" name="Shape 9154"/>
          <p:cNvCxnSpPr/>
          <p:nvPr/>
        </p:nvCxnSpPr>
        <p:spPr>
          <a:xfrm flipH="1" rot="1089162">
            <a:off x="8200798" y="1119839"/>
            <a:ext cx="19258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5" name="Shape 9155"/>
          <p:cNvCxnSpPr/>
          <p:nvPr/>
        </p:nvCxnSpPr>
        <p:spPr>
          <a:xfrm flipH="1" rot="1086226">
            <a:off x="8163635" y="1086220"/>
            <a:ext cx="49237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6" name="Shape 9156"/>
          <p:cNvCxnSpPr/>
          <p:nvPr/>
        </p:nvCxnSpPr>
        <p:spPr>
          <a:xfrm flipH="1" rot="1088285">
            <a:off x="8152050" y="1001710"/>
            <a:ext cx="54929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7" name="Shape 9157"/>
          <p:cNvCxnSpPr/>
          <p:nvPr/>
        </p:nvCxnSpPr>
        <p:spPr>
          <a:xfrm flipH="1" rot="1080250">
            <a:off x="8183568" y="1048990"/>
            <a:ext cx="3785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8" name="Shape 9158"/>
          <p:cNvCxnSpPr/>
          <p:nvPr/>
        </p:nvCxnSpPr>
        <p:spPr>
          <a:xfrm flipH="1" rot="1093189">
            <a:off x="8135191" y="967698"/>
            <a:ext cx="75800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59" name="Shape 9159"/>
          <p:cNvCxnSpPr/>
          <p:nvPr/>
        </p:nvCxnSpPr>
        <p:spPr>
          <a:xfrm flipH="1" rot="1106097">
            <a:off x="8187422" y="955849"/>
            <a:ext cx="2276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0" name="Shape 9160"/>
          <p:cNvCxnSpPr/>
          <p:nvPr/>
        </p:nvCxnSpPr>
        <p:spPr>
          <a:xfrm flipH="1" rot="1106097">
            <a:off x="8181705" y="917149"/>
            <a:ext cx="17076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1" name="Shape 9161"/>
          <p:cNvCxnSpPr/>
          <p:nvPr/>
        </p:nvCxnSpPr>
        <p:spPr>
          <a:xfrm flipH="1" rot="1091753">
            <a:off x="8147280" y="870841"/>
            <a:ext cx="6821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2" name="Shape 9162"/>
          <p:cNvCxnSpPr/>
          <p:nvPr/>
        </p:nvCxnSpPr>
        <p:spPr>
          <a:xfrm flipH="1" rot="1106097">
            <a:off x="8167107" y="837745"/>
            <a:ext cx="3604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3" name="Shape 9163"/>
          <p:cNvCxnSpPr/>
          <p:nvPr/>
        </p:nvCxnSpPr>
        <p:spPr>
          <a:xfrm flipH="1" rot="1086226">
            <a:off x="8165478" y="803452"/>
            <a:ext cx="4923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4" name="Shape 9164"/>
          <p:cNvCxnSpPr/>
          <p:nvPr/>
        </p:nvCxnSpPr>
        <p:spPr>
          <a:xfrm flipH="1" rot="1106097">
            <a:off x="8172990" y="756170"/>
            <a:ext cx="51228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5" name="Shape 9165"/>
          <p:cNvCxnSpPr/>
          <p:nvPr/>
        </p:nvCxnSpPr>
        <p:spPr>
          <a:xfrm flipH="1" rot="1093189">
            <a:off x="8140381" y="697461"/>
            <a:ext cx="7580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6" name="Shape 9166"/>
          <p:cNvCxnSpPr/>
          <p:nvPr/>
        </p:nvCxnSpPr>
        <p:spPr>
          <a:xfrm flipH="1" rot="1081629">
            <a:off x="8164808" y="662008"/>
            <a:ext cx="5331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7" name="Shape 9167"/>
          <p:cNvCxnSpPr/>
          <p:nvPr/>
        </p:nvCxnSpPr>
        <p:spPr>
          <a:xfrm flipH="1" rot="1081629">
            <a:off x="8172723" y="616833"/>
            <a:ext cx="5331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8" name="Shape 9168"/>
          <p:cNvCxnSpPr/>
          <p:nvPr/>
        </p:nvCxnSpPr>
        <p:spPr>
          <a:xfrm rot="-9719750">
            <a:off x="8205991" y="592708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69" name="Shape 9169"/>
          <p:cNvCxnSpPr/>
          <p:nvPr/>
        </p:nvCxnSpPr>
        <p:spPr>
          <a:xfrm rot="-9693903">
            <a:off x="8237131" y="562248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0" name="Shape 9170"/>
          <p:cNvCxnSpPr/>
          <p:nvPr/>
        </p:nvCxnSpPr>
        <p:spPr>
          <a:xfrm rot="-9693903">
            <a:off x="8219385" y="554674"/>
            <a:ext cx="2276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1" name="Shape 9171"/>
          <p:cNvCxnSpPr/>
          <p:nvPr/>
        </p:nvCxnSpPr>
        <p:spPr>
          <a:xfrm rot="-9710564">
            <a:off x="8206929" y="502742"/>
            <a:ext cx="5872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2" name="Shape 9172"/>
          <p:cNvCxnSpPr/>
          <p:nvPr/>
        </p:nvCxnSpPr>
        <p:spPr>
          <a:xfrm rot="-9713774">
            <a:off x="8238527" y="475497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3" name="Shape 9173"/>
          <p:cNvCxnSpPr/>
          <p:nvPr/>
        </p:nvCxnSpPr>
        <p:spPr>
          <a:xfrm rot="-9693903">
            <a:off x="8268746" y="436594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4" name="Shape 9174"/>
          <p:cNvCxnSpPr/>
          <p:nvPr/>
        </p:nvCxnSpPr>
        <p:spPr>
          <a:xfrm rot="-9719750">
            <a:off x="8278378" y="396839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5" name="Shape 9175"/>
          <p:cNvCxnSpPr/>
          <p:nvPr/>
        </p:nvCxnSpPr>
        <p:spPr>
          <a:xfrm rot="-9693903">
            <a:off x="8296009" y="351801"/>
            <a:ext cx="32255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6" name="Shape 9176"/>
          <p:cNvCxnSpPr/>
          <p:nvPr/>
        </p:nvCxnSpPr>
        <p:spPr>
          <a:xfrm rot="-9693903">
            <a:off x="8314944" y="308413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7" name="Shape 9177"/>
          <p:cNvCxnSpPr/>
          <p:nvPr/>
        </p:nvCxnSpPr>
        <p:spPr>
          <a:xfrm rot="-9719750">
            <a:off x="8329510" y="270264"/>
            <a:ext cx="37853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8" name="Shape 9178"/>
          <p:cNvCxnSpPr/>
          <p:nvPr/>
        </p:nvCxnSpPr>
        <p:spPr>
          <a:xfrm rot="-9693903">
            <a:off x="8350723" y="220413"/>
            <a:ext cx="32255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79" name="Shape 9179"/>
          <p:cNvCxnSpPr/>
          <p:nvPr/>
        </p:nvCxnSpPr>
        <p:spPr>
          <a:xfrm rot="-9693903">
            <a:off x="8378650" y="206554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0" name="Shape 9180"/>
          <p:cNvCxnSpPr/>
          <p:nvPr/>
        </p:nvCxnSpPr>
        <p:spPr>
          <a:xfrm rot="-9693903">
            <a:off x="8397074" y="179276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1" name="Shape 9181"/>
          <p:cNvCxnSpPr/>
          <p:nvPr/>
        </p:nvCxnSpPr>
        <p:spPr>
          <a:xfrm flipH="1" rot="1081629">
            <a:off x="8410748" y="143518"/>
            <a:ext cx="5331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2" name="Shape 9182"/>
          <p:cNvCxnSpPr/>
          <p:nvPr/>
        </p:nvCxnSpPr>
        <p:spPr>
          <a:xfrm rot="-9693903">
            <a:off x="8455750" y="11577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3" name="Shape 9183"/>
          <p:cNvCxnSpPr/>
          <p:nvPr/>
        </p:nvCxnSpPr>
        <p:spPr>
          <a:xfrm rot="-9693903">
            <a:off x="8479571" y="100759"/>
            <a:ext cx="30357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4" name="Shape 9184"/>
          <p:cNvCxnSpPr/>
          <p:nvPr/>
        </p:nvCxnSpPr>
        <p:spPr>
          <a:xfrm rot="-9693903">
            <a:off x="8519993" y="80046"/>
            <a:ext cx="5692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5" name="Shape 9185"/>
          <p:cNvCxnSpPr/>
          <p:nvPr/>
        </p:nvCxnSpPr>
        <p:spPr>
          <a:xfrm rot="-9693903">
            <a:off x="8540369" y="38296"/>
            <a:ext cx="13281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6" name="Shape 9186"/>
          <p:cNvCxnSpPr/>
          <p:nvPr/>
        </p:nvCxnSpPr>
        <p:spPr>
          <a:xfrm rot="-9693903">
            <a:off x="8583192" y="10564"/>
            <a:ext cx="9486" cy="5492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7" name="Shape 9187"/>
          <p:cNvCxnSpPr/>
          <p:nvPr/>
        </p:nvCxnSpPr>
        <p:spPr>
          <a:xfrm flipH="1" rot="-9693903">
            <a:off x="8634987" y="45019"/>
            <a:ext cx="9486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8" name="Shape 9188"/>
          <p:cNvCxnSpPr/>
          <p:nvPr/>
        </p:nvCxnSpPr>
        <p:spPr>
          <a:xfrm flipH="1" rot="-9693903">
            <a:off x="8664709" y="66275"/>
            <a:ext cx="20871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9" name="Shape 9189"/>
          <p:cNvCxnSpPr/>
          <p:nvPr/>
        </p:nvCxnSpPr>
        <p:spPr>
          <a:xfrm flipH="1" rot="-9715434">
            <a:off x="8680441" y="87667"/>
            <a:ext cx="45442" cy="3225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0" name="Shape 9190"/>
          <p:cNvCxnSpPr/>
          <p:nvPr/>
        </p:nvCxnSpPr>
        <p:spPr>
          <a:xfrm flipH="1" rot="-9693903">
            <a:off x="8713569" y="144407"/>
            <a:ext cx="3415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1" name="Shape 9191"/>
          <p:cNvCxnSpPr/>
          <p:nvPr/>
        </p:nvCxnSpPr>
        <p:spPr>
          <a:xfrm flipH="1" rot="-9693903">
            <a:off x="8730280" y="17067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2" name="Shape 9192"/>
          <p:cNvCxnSpPr/>
          <p:nvPr/>
        </p:nvCxnSpPr>
        <p:spPr>
          <a:xfrm flipH="1" rot="-9711715">
            <a:off x="8727089" y="203990"/>
            <a:ext cx="5492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3" name="Shape 9193"/>
          <p:cNvCxnSpPr/>
          <p:nvPr/>
        </p:nvCxnSpPr>
        <p:spPr>
          <a:xfrm flipH="1" rot="-9693903">
            <a:off x="8742136" y="243469"/>
            <a:ext cx="34152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4" name="Shape 9194"/>
          <p:cNvCxnSpPr/>
          <p:nvPr/>
        </p:nvCxnSpPr>
        <p:spPr>
          <a:xfrm flipH="1" rot="-9718517">
            <a:off x="8729847" y="268220"/>
            <a:ext cx="3975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5" name="Shape 9195"/>
          <p:cNvCxnSpPr/>
          <p:nvPr/>
        </p:nvCxnSpPr>
        <p:spPr>
          <a:xfrm rot="1106097">
            <a:off x="8715888" y="327552"/>
            <a:ext cx="1707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6" name="Shape 9196"/>
          <p:cNvCxnSpPr/>
          <p:nvPr/>
        </p:nvCxnSpPr>
        <p:spPr>
          <a:xfrm rot="1106097">
            <a:off x="8704680" y="361443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7" name="Shape 9197"/>
          <p:cNvCxnSpPr/>
          <p:nvPr/>
        </p:nvCxnSpPr>
        <p:spPr>
          <a:xfrm rot="1106097">
            <a:off x="8694412" y="39327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8" name="Shape 9198"/>
          <p:cNvCxnSpPr/>
          <p:nvPr/>
        </p:nvCxnSpPr>
        <p:spPr>
          <a:xfrm rot="1106097">
            <a:off x="8684236" y="410370"/>
            <a:ext cx="24665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9" name="Shape 9199"/>
          <p:cNvCxnSpPr/>
          <p:nvPr/>
        </p:nvCxnSpPr>
        <p:spPr>
          <a:xfrm flipH="1" rot="-9693903">
            <a:off x="8728924" y="310656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0" name="Shape 9200"/>
          <p:cNvCxnSpPr/>
          <p:nvPr/>
        </p:nvCxnSpPr>
        <p:spPr>
          <a:xfrm flipH="1" rot="-9710838">
            <a:off x="8739157" y="231719"/>
            <a:ext cx="19258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1" name="Shape 9201"/>
          <p:cNvCxnSpPr/>
          <p:nvPr/>
        </p:nvCxnSpPr>
        <p:spPr>
          <a:xfrm flipH="1" rot="-9693903">
            <a:off x="8730117" y="111411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2" name="Shape 9202"/>
          <p:cNvCxnSpPr/>
          <p:nvPr/>
        </p:nvCxnSpPr>
        <p:spPr>
          <a:xfrm flipH="1" rot="-9693903">
            <a:off x="8708508" y="113425"/>
            <a:ext cx="1517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3" name="Shape 9203"/>
          <p:cNvCxnSpPr/>
          <p:nvPr/>
        </p:nvCxnSpPr>
        <p:spPr>
          <a:xfrm flipH="1" rot="-9693903">
            <a:off x="8656705" y="52811"/>
            <a:ext cx="379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4" name="Shape 9204"/>
          <p:cNvCxnSpPr/>
          <p:nvPr/>
        </p:nvCxnSpPr>
        <p:spPr>
          <a:xfrm rot="-9693903">
            <a:off x="8615503" y="39504"/>
            <a:ext cx="569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5" name="Shape 9205"/>
          <p:cNvCxnSpPr/>
          <p:nvPr/>
        </p:nvCxnSpPr>
        <p:spPr>
          <a:xfrm rot="-9710838">
            <a:off x="8556980" y="46229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6" name="Shape 9206"/>
          <p:cNvCxnSpPr/>
          <p:nvPr/>
        </p:nvCxnSpPr>
        <p:spPr>
          <a:xfrm rot="-9693903">
            <a:off x="8576785" y="38606"/>
            <a:ext cx="5692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7" name="Shape 9207"/>
          <p:cNvCxnSpPr/>
          <p:nvPr/>
        </p:nvCxnSpPr>
        <p:spPr>
          <a:xfrm rot="-9693903">
            <a:off x="8488660" y="79842"/>
            <a:ext cx="2087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8" name="Shape 9208"/>
          <p:cNvCxnSpPr/>
          <p:nvPr/>
        </p:nvCxnSpPr>
        <p:spPr>
          <a:xfrm rot="-9693903">
            <a:off x="8441768" y="122486"/>
            <a:ext cx="2087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9" name="Shape 9209"/>
          <p:cNvCxnSpPr/>
          <p:nvPr/>
        </p:nvCxnSpPr>
        <p:spPr>
          <a:xfrm rot="-9693903">
            <a:off x="8400105" y="15139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0" name="Shape 9210"/>
          <p:cNvCxnSpPr/>
          <p:nvPr/>
        </p:nvCxnSpPr>
        <p:spPr>
          <a:xfrm flipH="1" rot="1106097">
            <a:off x="8330859" y="289113"/>
            <a:ext cx="1897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1" name="Shape 9211"/>
          <p:cNvCxnSpPr/>
          <p:nvPr/>
        </p:nvCxnSpPr>
        <p:spPr>
          <a:xfrm flipH="1" rot="1106097">
            <a:off x="8292293" y="328513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2" name="Shape 9212"/>
          <p:cNvCxnSpPr/>
          <p:nvPr/>
        </p:nvCxnSpPr>
        <p:spPr>
          <a:xfrm rot="-9693903">
            <a:off x="8287472" y="370497"/>
            <a:ext cx="17076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3" name="Shape 9213"/>
          <p:cNvCxnSpPr/>
          <p:nvPr/>
        </p:nvCxnSpPr>
        <p:spPr>
          <a:xfrm rot="-9693903">
            <a:off x="8262378" y="414883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4" name="Shape 9214"/>
          <p:cNvCxnSpPr/>
          <p:nvPr/>
        </p:nvCxnSpPr>
        <p:spPr>
          <a:xfrm flipH="1" rot="1106097">
            <a:off x="8263191" y="456472"/>
            <a:ext cx="569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5" name="Shape 9215"/>
          <p:cNvCxnSpPr/>
          <p:nvPr/>
        </p:nvCxnSpPr>
        <p:spPr>
          <a:xfrm flipH="1" rot="1106097">
            <a:off x="8232999" y="527807"/>
            <a:ext cx="1328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6" name="Shape 9216"/>
          <p:cNvCxnSpPr/>
          <p:nvPr/>
        </p:nvCxnSpPr>
        <p:spPr>
          <a:xfrm rot="-9693903">
            <a:off x="8206161" y="570910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7" name="Shape 9217"/>
          <p:cNvCxnSpPr/>
          <p:nvPr/>
        </p:nvCxnSpPr>
        <p:spPr>
          <a:xfrm flipH="1" rot="1106097">
            <a:off x="8192967" y="652899"/>
            <a:ext cx="1517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8" name="Shape 9218"/>
          <p:cNvCxnSpPr/>
          <p:nvPr/>
        </p:nvCxnSpPr>
        <p:spPr>
          <a:xfrm flipH="1" rot="1106097">
            <a:off x="8192445" y="697673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19" name="Shape 9219"/>
          <p:cNvCxnSpPr/>
          <p:nvPr/>
        </p:nvCxnSpPr>
        <p:spPr>
          <a:xfrm flipH="1" rot="1082605">
            <a:off x="8153418" y="742041"/>
            <a:ext cx="4164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0" name="Shape 9220"/>
          <p:cNvCxnSpPr/>
          <p:nvPr/>
        </p:nvCxnSpPr>
        <p:spPr>
          <a:xfrm flipH="1" rot="1106097">
            <a:off x="8169343" y="789942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1" name="Shape 9221"/>
          <p:cNvCxnSpPr/>
          <p:nvPr/>
        </p:nvCxnSpPr>
        <p:spPr>
          <a:xfrm flipH="1" rot="1106097">
            <a:off x="8167519" y="941724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2" name="Shape 9222"/>
          <p:cNvCxnSpPr/>
          <p:nvPr/>
        </p:nvCxnSpPr>
        <p:spPr>
          <a:xfrm flipH="1" rot="1106097">
            <a:off x="8181439" y="998542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3" name="Shape 9223"/>
          <p:cNvCxnSpPr/>
          <p:nvPr/>
        </p:nvCxnSpPr>
        <p:spPr>
          <a:xfrm flipH="1" rot="1106097">
            <a:off x="8178968" y="1027118"/>
            <a:ext cx="24665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4" name="Shape 9224"/>
          <p:cNvCxnSpPr/>
          <p:nvPr/>
        </p:nvCxnSpPr>
        <p:spPr>
          <a:xfrm flipH="1" rot="1106097">
            <a:off x="8183609" y="1077130"/>
            <a:ext cx="15178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5" name="Shape 9225"/>
          <p:cNvCxnSpPr/>
          <p:nvPr/>
        </p:nvCxnSpPr>
        <p:spPr>
          <a:xfrm flipH="1" rot="1106097">
            <a:off x="8215576" y="1169149"/>
            <a:ext cx="11384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6" name="Shape 9226"/>
          <p:cNvCxnSpPr/>
          <p:nvPr/>
        </p:nvCxnSpPr>
        <p:spPr>
          <a:xfrm>
            <a:off x="8250769" y="1195150"/>
            <a:ext cx="0" cy="3415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7" name="Shape 9227"/>
          <p:cNvCxnSpPr/>
          <p:nvPr/>
        </p:nvCxnSpPr>
        <p:spPr>
          <a:xfrm rot="1106097">
            <a:off x="8384938" y="1228890"/>
            <a:ext cx="36049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8" name="Shape 9228"/>
          <p:cNvCxnSpPr/>
          <p:nvPr/>
        </p:nvCxnSpPr>
        <p:spPr>
          <a:xfrm rot="1106097">
            <a:off x="8381348" y="1206962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29" name="Shape 9229"/>
          <p:cNvCxnSpPr/>
          <p:nvPr/>
        </p:nvCxnSpPr>
        <p:spPr>
          <a:xfrm rot="1106097">
            <a:off x="8342764" y="1210217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0" name="Shape 9230"/>
          <p:cNvCxnSpPr/>
          <p:nvPr/>
        </p:nvCxnSpPr>
        <p:spPr>
          <a:xfrm flipH="1" rot="1106097">
            <a:off x="8298274" y="1197372"/>
            <a:ext cx="7589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1" name="Shape 9231"/>
          <p:cNvCxnSpPr/>
          <p:nvPr/>
        </p:nvCxnSpPr>
        <p:spPr>
          <a:xfrm flipH="1" rot="1106097">
            <a:off x="8251942" y="1182852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2" name="Shape 9232"/>
          <p:cNvCxnSpPr/>
          <p:nvPr/>
        </p:nvCxnSpPr>
        <p:spPr>
          <a:xfrm rot="1106097">
            <a:off x="8470475" y="1156600"/>
            <a:ext cx="2276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3" name="Shape 9233"/>
          <p:cNvCxnSpPr/>
          <p:nvPr/>
        </p:nvCxnSpPr>
        <p:spPr>
          <a:xfrm rot="1106097">
            <a:off x="8528034" y="1100123"/>
            <a:ext cx="265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4" name="Shape 9234"/>
          <p:cNvCxnSpPr/>
          <p:nvPr/>
        </p:nvCxnSpPr>
        <p:spPr>
          <a:xfrm flipH="1" rot="-9693903">
            <a:off x="8542691" y="1056629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5" name="Shape 9235"/>
          <p:cNvCxnSpPr/>
          <p:nvPr/>
        </p:nvCxnSpPr>
        <p:spPr>
          <a:xfrm flipH="1" rot="-9693903">
            <a:off x="8548357" y="1031598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6" name="Shape 9236"/>
          <p:cNvCxnSpPr/>
          <p:nvPr/>
        </p:nvCxnSpPr>
        <p:spPr>
          <a:xfrm flipH="1" rot="-9693903">
            <a:off x="8563793" y="940266"/>
            <a:ext cx="24665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7" name="Shape 9237"/>
          <p:cNvCxnSpPr/>
          <p:nvPr/>
        </p:nvCxnSpPr>
        <p:spPr>
          <a:xfrm flipH="1" rot="-9693903">
            <a:off x="8590948" y="789716"/>
            <a:ext cx="5122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8" name="Shape 9238"/>
          <p:cNvCxnSpPr/>
          <p:nvPr/>
        </p:nvCxnSpPr>
        <p:spPr>
          <a:xfrm rot="1106097">
            <a:off x="8593162" y="816039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39" name="Shape 9239"/>
          <p:cNvCxnSpPr/>
          <p:nvPr/>
        </p:nvCxnSpPr>
        <p:spPr>
          <a:xfrm flipH="1" rot="-9693903">
            <a:off x="8579906" y="876153"/>
            <a:ext cx="28460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0" name="Shape 9240"/>
          <p:cNvCxnSpPr/>
          <p:nvPr/>
        </p:nvCxnSpPr>
        <p:spPr>
          <a:xfrm flipH="1" rot="-9693903">
            <a:off x="8567597" y="966083"/>
            <a:ext cx="30357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1" name="Shape 9241"/>
          <p:cNvCxnSpPr/>
          <p:nvPr/>
        </p:nvCxnSpPr>
        <p:spPr>
          <a:xfrm rot="1106097">
            <a:off x="8540788" y="1039878"/>
            <a:ext cx="34152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2" name="Shape 9242"/>
          <p:cNvCxnSpPr/>
          <p:nvPr/>
        </p:nvCxnSpPr>
        <p:spPr>
          <a:xfrm rot="1106097">
            <a:off x="8479349" y="1125418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3" name="Shape 9243"/>
          <p:cNvCxnSpPr/>
          <p:nvPr/>
        </p:nvCxnSpPr>
        <p:spPr>
          <a:xfrm flipH="1" rot="-9715434">
            <a:off x="8603238" y="740668"/>
            <a:ext cx="4544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4" name="Shape 9244"/>
          <p:cNvCxnSpPr/>
          <p:nvPr/>
        </p:nvCxnSpPr>
        <p:spPr>
          <a:xfrm flipH="1" rot="-9693903">
            <a:off x="8617118" y="656932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5" name="Shape 9245"/>
          <p:cNvCxnSpPr/>
          <p:nvPr/>
        </p:nvCxnSpPr>
        <p:spPr>
          <a:xfrm rot="10800000">
            <a:off x="8595251" y="621139"/>
            <a:ext cx="0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6" name="Shape 9246"/>
          <p:cNvCxnSpPr/>
          <p:nvPr/>
        </p:nvCxnSpPr>
        <p:spPr>
          <a:xfrm rot="-9693903">
            <a:off x="8561742" y="630674"/>
            <a:ext cx="1897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7" name="Shape 9247"/>
          <p:cNvCxnSpPr/>
          <p:nvPr/>
        </p:nvCxnSpPr>
        <p:spPr>
          <a:xfrm rot="-9693903">
            <a:off x="8540136" y="632067"/>
            <a:ext cx="2087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8" name="Shape 9248"/>
          <p:cNvCxnSpPr/>
          <p:nvPr/>
        </p:nvCxnSpPr>
        <p:spPr>
          <a:xfrm flipH="1" rot="-9693903">
            <a:off x="8615148" y="647502"/>
            <a:ext cx="1138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49" name="Shape 9249"/>
          <p:cNvCxnSpPr/>
          <p:nvPr/>
        </p:nvCxnSpPr>
        <p:spPr>
          <a:xfrm flipH="1" rot="-9693903">
            <a:off x="8598210" y="665062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50" name="Shape 9250"/>
          <p:cNvCxnSpPr/>
          <p:nvPr/>
        </p:nvCxnSpPr>
        <p:spPr>
          <a:xfrm rot="1106097">
            <a:off x="8614139" y="702272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51" name="Shape 9251"/>
          <p:cNvCxnSpPr/>
          <p:nvPr/>
        </p:nvCxnSpPr>
        <p:spPr>
          <a:xfrm flipH="1" rot="-9693903">
            <a:off x="8602591" y="730375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52" name="Shape 9252"/>
          <p:cNvCxnSpPr/>
          <p:nvPr/>
        </p:nvCxnSpPr>
        <p:spPr>
          <a:xfrm rot="1106097">
            <a:off x="8577488" y="84615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53" name="Shape 9253"/>
          <p:cNvCxnSpPr/>
          <p:nvPr/>
        </p:nvCxnSpPr>
        <p:spPr>
          <a:xfrm flipH="1" rot="-9693903">
            <a:off x="8553902" y="999938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254" name="Shape 9254"/>
          <p:cNvSpPr/>
          <p:nvPr/>
        </p:nvSpPr>
        <p:spPr>
          <a:xfrm rot="1091893">
            <a:off x="8361774" y="802551"/>
            <a:ext cx="124031" cy="157836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55" name="Shape 9255"/>
          <p:cNvSpPr/>
          <p:nvPr/>
        </p:nvSpPr>
        <p:spPr>
          <a:xfrm rot="1091893">
            <a:off x="8411088" y="829769"/>
            <a:ext cx="50152" cy="11094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56" name="Shape 9256"/>
          <p:cNvSpPr/>
          <p:nvPr/>
        </p:nvSpPr>
        <p:spPr>
          <a:xfrm rot="1091893">
            <a:off x="8382672" y="842065"/>
            <a:ext cx="47696" cy="94824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57" name="Shape 9257"/>
          <p:cNvSpPr/>
          <p:nvPr/>
        </p:nvSpPr>
        <p:spPr>
          <a:xfrm rot="1091822">
            <a:off x="8352700" y="444262"/>
            <a:ext cx="130170" cy="257756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58" name="Shape 9258"/>
          <p:cNvSpPr/>
          <p:nvPr/>
        </p:nvSpPr>
        <p:spPr>
          <a:xfrm rot="1091822">
            <a:off x="8468151" y="547708"/>
            <a:ext cx="48852" cy="86844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59" name="Shape 9259"/>
          <p:cNvSpPr/>
          <p:nvPr/>
        </p:nvSpPr>
        <p:spPr>
          <a:xfrm rot="1242179">
            <a:off x="8521443" y="888366"/>
            <a:ext cx="56097" cy="55284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60" name="Shape 9260"/>
          <p:cNvSpPr/>
          <p:nvPr/>
        </p:nvSpPr>
        <p:spPr>
          <a:xfrm rot="1242617">
            <a:off x="8528300" y="893619"/>
            <a:ext cx="49327" cy="47419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9261" name="Shape 9261"/>
          <p:cNvCxnSpPr/>
          <p:nvPr/>
        </p:nvCxnSpPr>
        <p:spPr>
          <a:xfrm rot="1106097">
            <a:off x="8669776" y="455874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2" name="Shape 9262"/>
          <p:cNvCxnSpPr/>
          <p:nvPr/>
        </p:nvCxnSpPr>
        <p:spPr>
          <a:xfrm rot="1106097">
            <a:off x="8638186" y="494999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3" name="Shape 9263"/>
          <p:cNvCxnSpPr/>
          <p:nvPr/>
        </p:nvCxnSpPr>
        <p:spPr>
          <a:xfrm rot="1106097">
            <a:off x="8581611" y="584370"/>
            <a:ext cx="13281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4" name="Shape 9264"/>
          <p:cNvCxnSpPr/>
          <p:nvPr/>
        </p:nvCxnSpPr>
        <p:spPr>
          <a:xfrm rot="1106097">
            <a:off x="8616986" y="529721"/>
            <a:ext cx="22768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5" name="Shape 9265"/>
          <p:cNvCxnSpPr/>
          <p:nvPr/>
        </p:nvCxnSpPr>
        <p:spPr>
          <a:xfrm rot="1091950">
            <a:off x="8647860" y="450141"/>
            <a:ext cx="2305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6" name="Shape 9266"/>
          <p:cNvCxnSpPr/>
          <p:nvPr/>
        </p:nvCxnSpPr>
        <p:spPr>
          <a:xfrm rot="1106097">
            <a:off x="8626023" y="485140"/>
            <a:ext cx="19922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7" name="Shape 9267"/>
          <p:cNvCxnSpPr/>
          <p:nvPr/>
        </p:nvCxnSpPr>
        <p:spPr>
          <a:xfrm rot="1075675">
            <a:off x="8603379" y="524167"/>
            <a:ext cx="21441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8" name="Shape 9268"/>
          <p:cNvCxnSpPr/>
          <p:nvPr/>
        </p:nvCxnSpPr>
        <p:spPr>
          <a:xfrm rot="1082057">
            <a:off x="8545244" y="611616"/>
            <a:ext cx="2713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69" name="Shape 9269"/>
          <p:cNvCxnSpPr/>
          <p:nvPr/>
        </p:nvCxnSpPr>
        <p:spPr>
          <a:xfrm rot="1106097">
            <a:off x="8508812" y="654886"/>
            <a:ext cx="15178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0" name="Shape 9270"/>
          <p:cNvCxnSpPr/>
          <p:nvPr/>
        </p:nvCxnSpPr>
        <p:spPr>
          <a:xfrm flipH="1" rot="-9693903">
            <a:off x="8484402" y="689720"/>
            <a:ext cx="25614" cy="43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1" name="Shape 9271"/>
          <p:cNvCxnSpPr/>
          <p:nvPr/>
        </p:nvCxnSpPr>
        <p:spPr>
          <a:xfrm rot="1106097">
            <a:off x="8458921" y="722154"/>
            <a:ext cx="18024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2" name="Shape 9272"/>
          <p:cNvCxnSpPr/>
          <p:nvPr/>
        </p:nvCxnSpPr>
        <p:spPr>
          <a:xfrm flipH="1" rot="-9725733">
            <a:off x="8440434" y="753013"/>
            <a:ext cx="204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3" name="Shape 9273"/>
          <p:cNvCxnSpPr/>
          <p:nvPr/>
        </p:nvCxnSpPr>
        <p:spPr>
          <a:xfrm rot="1067033">
            <a:off x="8455190" y="746916"/>
            <a:ext cx="1669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4" name="Shape 9274"/>
          <p:cNvCxnSpPr/>
          <p:nvPr/>
        </p:nvCxnSpPr>
        <p:spPr>
          <a:xfrm rot="1087312">
            <a:off x="8522276" y="656953"/>
            <a:ext cx="1736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5" name="Shape 9275"/>
          <p:cNvCxnSpPr/>
          <p:nvPr/>
        </p:nvCxnSpPr>
        <p:spPr>
          <a:xfrm flipH="1" rot="1041242">
            <a:off x="8550448" y="643696"/>
            <a:ext cx="5028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6" name="Shape 9276"/>
          <p:cNvCxnSpPr/>
          <p:nvPr/>
        </p:nvCxnSpPr>
        <p:spPr>
          <a:xfrm rot="-9744455">
            <a:off x="8518705" y="660865"/>
            <a:ext cx="1290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7" name="Shape 9277"/>
          <p:cNvCxnSpPr/>
          <p:nvPr/>
        </p:nvCxnSpPr>
        <p:spPr>
          <a:xfrm rot="1106097">
            <a:off x="8491538" y="679469"/>
            <a:ext cx="1423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8" name="Shape 9278"/>
          <p:cNvCxnSpPr/>
          <p:nvPr/>
        </p:nvCxnSpPr>
        <p:spPr>
          <a:xfrm rot="-9712688">
            <a:off x="8511574" y="669668"/>
            <a:ext cx="17361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79" name="Shape 9279"/>
          <p:cNvCxnSpPr/>
          <p:nvPr/>
        </p:nvCxnSpPr>
        <p:spPr>
          <a:xfrm rot="-9693903">
            <a:off x="8498462" y="683144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0" name="Shape 9280"/>
          <p:cNvCxnSpPr/>
          <p:nvPr/>
        </p:nvCxnSpPr>
        <p:spPr>
          <a:xfrm rot="1082057">
            <a:off x="8508047" y="674510"/>
            <a:ext cx="1356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1" name="Shape 9281"/>
          <p:cNvCxnSpPr/>
          <p:nvPr/>
        </p:nvCxnSpPr>
        <p:spPr>
          <a:xfrm rot="1106097">
            <a:off x="8529979" y="678109"/>
            <a:ext cx="12332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2" name="Shape 9282"/>
          <p:cNvCxnSpPr/>
          <p:nvPr/>
        </p:nvCxnSpPr>
        <p:spPr>
          <a:xfrm rot="-9693903">
            <a:off x="8546163" y="683624"/>
            <a:ext cx="3794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3" name="Shape 9283"/>
          <p:cNvCxnSpPr/>
          <p:nvPr/>
        </p:nvCxnSpPr>
        <p:spPr>
          <a:xfrm rot="-9693903">
            <a:off x="8523189" y="687954"/>
            <a:ext cx="12332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4" name="Shape 9284"/>
          <p:cNvCxnSpPr/>
          <p:nvPr/>
        </p:nvCxnSpPr>
        <p:spPr>
          <a:xfrm rot="-9693903">
            <a:off x="8515983" y="688144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5" name="Shape 9285"/>
          <p:cNvCxnSpPr/>
          <p:nvPr/>
        </p:nvCxnSpPr>
        <p:spPr>
          <a:xfrm rot="-9693903">
            <a:off x="8491268" y="732941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6" name="Shape 9286"/>
          <p:cNvCxnSpPr/>
          <p:nvPr/>
        </p:nvCxnSpPr>
        <p:spPr>
          <a:xfrm rot="-9693903">
            <a:off x="8483640" y="741740"/>
            <a:ext cx="758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7" name="Shape 9287"/>
          <p:cNvCxnSpPr/>
          <p:nvPr/>
        </p:nvCxnSpPr>
        <p:spPr>
          <a:xfrm rot="-9758758">
            <a:off x="8472104" y="761663"/>
            <a:ext cx="1005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8" name="Shape 9288"/>
          <p:cNvCxnSpPr/>
          <p:nvPr/>
        </p:nvCxnSpPr>
        <p:spPr>
          <a:xfrm rot="-9693903">
            <a:off x="8458525" y="759070"/>
            <a:ext cx="56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9" name="Shape 9289"/>
          <p:cNvCxnSpPr/>
          <p:nvPr/>
        </p:nvCxnSpPr>
        <p:spPr>
          <a:xfrm rot="-9642597">
            <a:off x="8455425" y="777922"/>
            <a:ext cx="6356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0" name="Shape 9290"/>
          <p:cNvCxnSpPr/>
          <p:nvPr/>
        </p:nvCxnSpPr>
        <p:spPr>
          <a:xfrm rot="-9693903">
            <a:off x="8469802" y="773109"/>
            <a:ext cx="1897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1" name="Shape 9291"/>
          <p:cNvCxnSpPr/>
          <p:nvPr/>
        </p:nvCxnSpPr>
        <p:spPr>
          <a:xfrm rot="-9693903">
            <a:off x="8480212" y="745165"/>
            <a:ext cx="8538" cy="230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2" name="Shape 9292"/>
          <p:cNvCxnSpPr/>
          <p:nvPr/>
        </p:nvCxnSpPr>
        <p:spPr>
          <a:xfrm rot="-9758758">
            <a:off x="8495539" y="740647"/>
            <a:ext cx="502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3" name="Shape 9293"/>
          <p:cNvCxnSpPr/>
          <p:nvPr/>
        </p:nvCxnSpPr>
        <p:spPr>
          <a:xfrm rot="-9693903">
            <a:off x="8531913" y="709252"/>
            <a:ext cx="2846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4" name="Shape 9294"/>
          <p:cNvCxnSpPr/>
          <p:nvPr/>
        </p:nvCxnSpPr>
        <p:spPr>
          <a:xfrm rot="-9642597">
            <a:off x="8542395" y="698643"/>
            <a:ext cx="6356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5" name="Shape 9295"/>
          <p:cNvCxnSpPr/>
          <p:nvPr/>
        </p:nvCxnSpPr>
        <p:spPr>
          <a:xfrm rot="-9735320">
            <a:off x="8565140" y="687759"/>
            <a:ext cx="7874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6" name="Shape 9296"/>
          <p:cNvCxnSpPr/>
          <p:nvPr/>
        </p:nvCxnSpPr>
        <p:spPr>
          <a:xfrm rot="-9693903">
            <a:off x="8579244" y="661726"/>
            <a:ext cx="379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7" name="Shape 9297"/>
          <p:cNvCxnSpPr/>
          <p:nvPr/>
        </p:nvCxnSpPr>
        <p:spPr>
          <a:xfrm rot="-9601014">
            <a:off x="8570064" y="661345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8" name="Shape 9298"/>
          <p:cNvCxnSpPr/>
          <p:nvPr/>
        </p:nvCxnSpPr>
        <p:spPr>
          <a:xfrm rot="-9758758">
            <a:off x="8558841" y="669481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9" name="Shape 9299"/>
          <p:cNvCxnSpPr/>
          <p:nvPr/>
        </p:nvCxnSpPr>
        <p:spPr>
          <a:xfrm rot="-9693903">
            <a:off x="8546362" y="649659"/>
            <a:ext cx="2846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0" name="Shape 9300"/>
          <p:cNvCxnSpPr/>
          <p:nvPr/>
        </p:nvCxnSpPr>
        <p:spPr>
          <a:xfrm rot="-9693903">
            <a:off x="8562026" y="641647"/>
            <a:ext cx="5692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1" name="Shape 9301"/>
          <p:cNvCxnSpPr/>
          <p:nvPr/>
        </p:nvCxnSpPr>
        <p:spPr>
          <a:xfrm rot="-9693903">
            <a:off x="8579586" y="647340"/>
            <a:ext cx="474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2" name="Shape 9302"/>
          <p:cNvCxnSpPr/>
          <p:nvPr/>
        </p:nvCxnSpPr>
        <p:spPr>
          <a:xfrm rot="-9843276">
            <a:off x="8590271" y="647309"/>
            <a:ext cx="436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3" name="Shape 9303"/>
          <p:cNvCxnSpPr/>
          <p:nvPr/>
        </p:nvCxnSpPr>
        <p:spPr>
          <a:xfrm rot="-9693903">
            <a:off x="8573364" y="636142"/>
            <a:ext cx="569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4" name="Shape 9304"/>
          <p:cNvCxnSpPr/>
          <p:nvPr/>
        </p:nvCxnSpPr>
        <p:spPr>
          <a:xfrm flipH="1" rot="10800000">
            <a:off x="8573682" y="645052"/>
            <a:ext cx="299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5" name="Shape 9305"/>
          <p:cNvCxnSpPr/>
          <p:nvPr/>
        </p:nvCxnSpPr>
        <p:spPr>
          <a:xfrm rot="-9753169">
            <a:off x="8555012" y="646806"/>
            <a:ext cx="11006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6" name="Shape 9306"/>
          <p:cNvCxnSpPr/>
          <p:nvPr/>
        </p:nvCxnSpPr>
        <p:spPr>
          <a:xfrm rot="-9693903">
            <a:off x="8557290" y="647057"/>
            <a:ext cx="20871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7" name="Shape 9307"/>
          <p:cNvCxnSpPr/>
          <p:nvPr/>
        </p:nvCxnSpPr>
        <p:spPr>
          <a:xfrm rot="-9693903">
            <a:off x="8548025" y="666818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8" name="Shape 9308"/>
          <p:cNvCxnSpPr/>
          <p:nvPr/>
        </p:nvCxnSpPr>
        <p:spPr>
          <a:xfrm rot="-9693903">
            <a:off x="8533483" y="662685"/>
            <a:ext cx="10435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9" name="Shape 9309"/>
          <p:cNvCxnSpPr/>
          <p:nvPr/>
        </p:nvCxnSpPr>
        <p:spPr>
          <a:xfrm rot="-9693903">
            <a:off x="8536426" y="661160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0" name="Shape 9310"/>
          <p:cNvCxnSpPr/>
          <p:nvPr/>
        </p:nvCxnSpPr>
        <p:spPr>
          <a:xfrm rot="-9735320">
            <a:off x="8534290" y="702504"/>
            <a:ext cx="7874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1" name="Shape 9311"/>
          <p:cNvCxnSpPr/>
          <p:nvPr/>
        </p:nvCxnSpPr>
        <p:spPr>
          <a:xfrm rot="-9693903">
            <a:off x="8511462" y="700359"/>
            <a:ext cx="2087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2" name="Shape 9312"/>
          <p:cNvCxnSpPr/>
          <p:nvPr/>
        </p:nvCxnSpPr>
        <p:spPr>
          <a:xfrm rot="-9693903">
            <a:off x="8494249" y="720761"/>
            <a:ext cx="27511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3" name="Shape 9313"/>
          <p:cNvCxnSpPr/>
          <p:nvPr/>
        </p:nvCxnSpPr>
        <p:spPr>
          <a:xfrm rot="-9717943">
            <a:off x="8500505" y="725819"/>
            <a:ext cx="1356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4" name="Shape 9314"/>
          <p:cNvCxnSpPr/>
          <p:nvPr/>
        </p:nvCxnSpPr>
        <p:spPr>
          <a:xfrm rot="-9693903">
            <a:off x="8505821" y="737916"/>
            <a:ext cx="5692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5" name="Shape 9315"/>
          <p:cNvCxnSpPr/>
          <p:nvPr/>
        </p:nvCxnSpPr>
        <p:spPr>
          <a:xfrm rot="-9693903">
            <a:off x="8498850" y="751265"/>
            <a:ext cx="474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6" name="Shape 9316"/>
          <p:cNvCxnSpPr/>
          <p:nvPr/>
        </p:nvCxnSpPr>
        <p:spPr>
          <a:xfrm rot="-9710838">
            <a:off x="8486700" y="760390"/>
            <a:ext cx="19258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7" name="Shape 9317"/>
          <p:cNvCxnSpPr/>
          <p:nvPr/>
        </p:nvCxnSpPr>
        <p:spPr>
          <a:xfrm rot="-9601014">
            <a:off x="8484682" y="723634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8" name="Shape 9318"/>
          <p:cNvCxnSpPr/>
          <p:nvPr/>
        </p:nvCxnSpPr>
        <p:spPr>
          <a:xfrm rot="-9693903">
            <a:off x="8477873" y="70700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19" name="Shape 9319"/>
          <p:cNvCxnSpPr/>
          <p:nvPr/>
        </p:nvCxnSpPr>
        <p:spPr>
          <a:xfrm rot="-9693903">
            <a:off x="8488306" y="696609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0" name="Shape 9320"/>
          <p:cNvCxnSpPr/>
          <p:nvPr/>
        </p:nvCxnSpPr>
        <p:spPr>
          <a:xfrm rot="-9735320">
            <a:off x="8445240" y="782434"/>
            <a:ext cx="787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1" name="Shape 9321"/>
          <p:cNvCxnSpPr/>
          <p:nvPr/>
        </p:nvCxnSpPr>
        <p:spPr>
          <a:xfrm rot="-9758758">
            <a:off x="8453168" y="758553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2" name="Shape 9322"/>
          <p:cNvCxnSpPr/>
          <p:nvPr/>
        </p:nvCxnSpPr>
        <p:spPr>
          <a:xfrm rot="-9737974">
            <a:off x="8469316" y="764550"/>
            <a:ext cx="1480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3" name="Shape 9323"/>
          <p:cNvCxnSpPr/>
          <p:nvPr/>
        </p:nvCxnSpPr>
        <p:spPr>
          <a:xfrm rot="-9758758">
            <a:off x="8484894" y="764457"/>
            <a:ext cx="10057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4" name="Shape 9324"/>
          <p:cNvCxnSpPr/>
          <p:nvPr/>
        </p:nvCxnSpPr>
        <p:spPr>
          <a:xfrm rot="-9693903">
            <a:off x="8508123" y="769882"/>
            <a:ext cx="379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5" name="Shape 9325"/>
          <p:cNvCxnSpPr/>
          <p:nvPr/>
        </p:nvCxnSpPr>
        <p:spPr>
          <a:xfrm rot="-9765512">
            <a:off x="8510978" y="756882"/>
            <a:ext cx="9109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6" name="Shape 9326"/>
          <p:cNvCxnSpPr/>
          <p:nvPr/>
        </p:nvCxnSpPr>
        <p:spPr>
          <a:xfrm rot="-9748466">
            <a:off x="8520262" y="729563"/>
            <a:ext cx="11954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7" name="Shape 9327"/>
          <p:cNvCxnSpPr/>
          <p:nvPr/>
        </p:nvCxnSpPr>
        <p:spPr>
          <a:xfrm rot="-9693903">
            <a:off x="8533895" y="719632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8" name="Shape 9328"/>
          <p:cNvCxnSpPr/>
          <p:nvPr/>
        </p:nvCxnSpPr>
        <p:spPr>
          <a:xfrm rot="-9740993">
            <a:off x="8549033" y="701089"/>
            <a:ext cx="6926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29" name="Shape 9329"/>
          <p:cNvCxnSpPr/>
          <p:nvPr/>
        </p:nvCxnSpPr>
        <p:spPr>
          <a:xfrm rot="-9957825">
            <a:off x="8550899" y="686971"/>
            <a:ext cx="123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0" name="Shape 9330"/>
          <p:cNvCxnSpPr/>
          <p:nvPr/>
        </p:nvCxnSpPr>
        <p:spPr>
          <a:xfrm rot="1106097">
            <a:off x="8476018" y="716539"/>
            <a:ext cx="113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1" name="Shape 9331"/>
          <p:cNvCxnSpPr/>
          <p:nvPr/>
        </p:nvCxnSpPr>
        <p:spPr>
          <a:xfrm rot="1157403">
            <a:off x="8474809" y="721893"/>
            <a:ext cx="635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2" name="Shape 9332"/>
          <p:cNvCxnSpPr/>
          <p:nvPr/>
        </p:nvCxnSpPr>
        <p:spPr>
          <a:xfrm rot="1106097">
            <a:off x="8466722" y="735469"/>
            <a:ext cx="853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3" name="Shape 9333"/>
          <p:cNvCxnSpPr/>
          <p:nvPr/>
        </p:nvCxnSpPr>
        <p:spPr>
          <a:xfrm rot="1046831">
            <a:off x="8465069" y="743257"/>
            <a:ext cx="11006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4" name="Shape 9334"/>
          <p:cNvCxnSpPr/>
          <p:nvPr/>
        </p:nvCxnSpPr>
        <p:spPr>
          <a:xfrm rot="1106097">
            <a:off x="8461922" y="740631"/>
            <a:ext cx="9486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5" name="Shape 9335"/>
          <p:cNvCxnSpPr/>
          <p:nvPr/>
        </p:nvCxnSpPr>
        <p:spPr>
          <a:xfrm flipH="1" rot="-9693903">
            <a:off x="8450714" y="765888"/>
            <a:ext cx="1233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6" name="Shape 9336"/>
          <p:cNvCxnSpPr/>
          <p:nvPr/>
        </p:nvCxnSpPr>
        <p:spPr>
          <a:xfrm flipH="1" rot="-9748466">
            <a:off x="8443913" y="783093"/>
            <a:ext cx="11954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7" name="Shape 9337"/>
          <p:cNvCxnSpPr/>
          <p:nvPr/>
        </p:nvCxnSpPr>
        <p:spPr>
          <a:xfrm flipH="1" rot="-9693903">
            <a:off x="8443387" y="790518"/>
            <a:ext cx="9486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8" name="Shape 9338"/>
          <p:cNvCxnSpPr/>
          <p:nvPr/>
        </p:nvCxnSpPr>
        <p:spPr>
          <a:xfrm rot="1064680">
            <a:off x="8475823" y="715580"/>
            <a:ext cx="787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39" name="Shape 9339"/>
          <p:cNvCxnSpPr/>
          <p:nvPr/>
        </p:nvCxnSpPr>
        <p:spPr>
          <a:xfrm rot="1055545">
            <a:off x="8487496" y="701165"/>
            <a:ext cx="12903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0" name="Shape 9340"/>
          <p:cNvCxnSpPr/>
          <p:nvPr/>
        </p:nvCxnSpPr>
        <p:spPr>
          <a:xfrm rot="1034488">
            <a:off x="8485775" y="696983"/>
            <a:ext cx="9109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1" name="Shape 9341"/>
          <p:cNvCxnSpPr/>
          <p:nvPr/>
        </p:nvCxnSpPr>
        <p:spPr>
          <a:xfrm flipH="1" rot="-9748466">
            <a:off x="8501684" y="680737"/>
            <a:ext cx="11954" cy="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2" name="Shape 9342"/>
          <p:cNvCxnSpPr/>
          <p:nvPr/>
        </p:nvCxnSpPr>
        <p:spPr>
          <a:xfrm rot="1106097">
            <a:off x="8536805" y="636256"/>
            <a:ext cx="8538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3" name="Shape 9343"/>
          <p:cNvCxnSpPr/>
          <p:nvPr/>
        </p:nvCxnSpPr>
        <p:spPr>
          <a:xfrm rot="1034488">
            <a:off x="8532484" y="639932"/>
            <a:ext cx="9109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4" name="Shape 9344"/>
          <p:cNvCxnSpPr/>
          <p:nvPr/>
        </p:nvCxnSpPr>
        <p:spPr>
          <a:xfrm rot="1106097">
            <a:off x="8525916" y="650223"/>
            <a:ext cx="8538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5" name="Shape 9345"/>
          <p:cNvCxnSpPr/>
          <p:nvPr/>
        </p:nvCxnSpPr>
        <p:spPr>
          <a:xfrm rot="1106097">
            <a:off x="8587092" y="763024"/>
            <a:ext cx="322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6" name="Shape 9346"/>
          <p:cNvCxnSpPr/>
          <p:nvPr/>
        </p:nvCxnSpPr>
        <p:spPr>
          <a:xfrm flipH="1" rot="-9693903">
            <a:off x="8608813" y="696357"/>
            <a:ext cx="18973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7" name="Shape 9347"/>
          <p:cNvCxnSpPr/>
          <p:nvPr/>
        </p:nvCxnSpPr>
        <p:spPr>
          <a:xfrm flipH="1" rot="-9693903">
            <a:off x="8552254" y="984250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8" name="Shape 9348"/>
          <p:cNvCxnSpPr/>
          <p:nvPr/>
        </p:nvCxnSpPr>
        <p:spPr>
          <a:xfrm rot="1106097">
            <a:off x="8538007" y="102089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49" name="Shape 9349"/>
          <p:cNvCxnSpPr/>
          <p:nvPr/>
        </p:nvCxnSpPr>
        <p:spPr>
          <a:xfrm rot="1106097">
            <a:off x="8517320" y="1059321"/>
            <a:ext cx="2846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0" name="Shape 9350"/>
          <p:cNvCxnSpPr/>
          <p:nvPr/>
        </p:nvCxnSpPr>
        <p:spPr>
          <a:xfrm rot="1106097">
            <a:off x="8505080" y="1097815"/>
            <a:ext cx="3225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1" name="Shape 9351"/>
          <p:cNvCxnSpPr/>
          <p:nvPr/>
        </p:nvCxnSpPr>
        <p:spPr>
          <a:xfrm rot="1106097">
            <a:off x="8452747" y="1124478"/>
            <a:ext cx="3035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2" name="Shape 9352"/>
          <p:cNvCxnSpPr/>
          <p:nvPr/>
        </p:nvCxnSpPr>
        <p:spPr>
          <a:xfrm rot="1081483">
            <a:off x="8422108" y="1161846"/>
            <a:ext cx="39750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3" name="Shape 9353"/>
          <p:cNvCxnSpPr/>
          <p:nvPr/>
        </p:nvCxnSpPr>
        <p:spPr>
          <a:xfrm rot="1081483">
            <a:off x="8398837" y="1193639"/>
            <a:ext cx="39750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4" name="Shape 9354"/>
          <p:cNvCxnSpPr/>
          <p:nvPr/>
        </p:nvCxnSpPr>
        <p:spPr>
          <a:xfrm rot="1106097">
            <a:off x="8356865" y="1210707"/>
            <a:ext cx="2846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5" name="Shape 9355"/>
          <p:cNvCxnSpPr/>
          <p:nvPr/>
        </p:nvCxnSpPr>
        <p:spPr>
          <a:xfrm rot="1106097">
            <a:off x="8325733" y="1201290"/>
            <a:ext cx="7589" cy="416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6" name="Shape 9356"/>
          <p:cNvCxnSpPr/>
          <p:nvPr/>
        </p:nvCxnSpPr>
        <p:spPr>
          <a:xfrm>
            <a:off x="8287739" y="1177496"/>
            <a:ext cx="0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7" name="Shape 9357"/>
          <p:cNvCxnSpPr/>
          <p:nvPr/>
        </p:nvCxnSpPr>
        <p:spPr>
          <a:xfrm flipH="1" rot="1106097">
            <a:off x="8268990" y="1162243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8" name="Shape 9358"/>
          <p:cNvCxnSpPr/>
          <p:nvPr/>
        </p:nvCxnSpPr>
        <p:spPr>
          <a:xfrm flipH="1" rot="1106097">
            <a:off x="8224790" y="1129687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9" name="Shape 9359"/>
          <p:cNvCxnSpPr/>
          <p:nvPr/>
        </p:nvCxnSpPr>
        <p:spPr>
          <a:xfrm flipH="1" rot="1106097">
            <a:off x="8204033" y="1092140"/>
            <a:ext cx="28460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0" name="Shape 9360"/>
          <p:cNvCxnSpPr/>
          <p:nvPr/>
        </p:nvCxnSpPr>
        <p:spPr>
          <a:xfrm flipH="1" rot="1106097">
            <a:off x="8197615" y="1117174"/>
            <a:ext cx="1328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1" name="Shape 9361"/>
          <p:cNvCxnSpPr/>
          <p:nvPr/>
        </p:nvCxnSpPr>
        <p:spPr>
          <a:xfrm flipH="1" rot="1106097">
            <a:off x="8204019" y="1065355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2" name="Shape 9362"/>
          <p:cNvCxnSpPr/>
          <p:nvPr/>
        </p:nvCxnSpPr>
        <p:spPr>
          <a:xfrm flipH="1" rot="1106097">
            <a:off x="8199830" y="101861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3" name="Shape 9363"/>
          <p:cNvCxnSpPr/>
          <p:nvPr/>
        </p:nvCxnSpPr>
        <p:spPr>
          <a:xfrm flipH="1" rot="1106097">
            <a:off x="8187067" y="927315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4" name="Shape 9364"/>
          <p:cNvCxnSpPr/>
          <p:nvPr/>
        </p:nvCxnSpPr>
        <p:spPr>
          <a:xfrm flipH="1" rot="1082605">
            <a:off x="8175942" y="895374"/>
            <a:ext cx="4164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5" name="Shape 9365"/>
          <p:cNvCxnSpPr/>
          <p:nvPr/>
        </p:nvCxnSpPr>
        <p:spPr>
          <a:xfrm flipH="1" rot="1106097">
            <a:off x="8165432" y="860649"/>
            <a:ext cx="2276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6" name="Shape 9366"/>
          <p:cNvCxnSpPr/>
          <p:nvPr/>
        </p:nvCxnSpPr>
        <p:spPr>
          <a:xfrm flipH="1" rot="1081483">
            <a:off x="8168511" y="826727"/>
            <a:ext cx="3975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7" name="Shape 9367"/>
          <p:cNvCxnSpPr/>
          <p:nvPr/>
        </p:nvCxnSpPr>
        <p:spPr>
          <a:xfrm flipH="1" rot="1086226">
            <a:off x="8169418" y="740344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8" name="Shape 9368"/>
          <p:cNvCxnSpPr/>
          <p:nvPr/>
        </p:nvCxnSpPr>
        <p:spPr>
          <a:xfrm flipH="1" rot="1106097">
            <a:off x="8173160" y="678662"/>
            <a:ext cx="43639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69" name="Shape 9369"/>
          <p:cNvCxnSpPr/>
          <p:nvPr/>
        </p:nvCxnSpPr>
        <p:spPr>
          <a:xfrm flipH="1" rot="1106097">
            <a:off x="8190305" y="608202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370" name="Shape 9370"/>
          <p:cNvSpPr/>
          <p:nvPr/>
        </p:nvSpPr>
        <p:spPr>
          <a:xfrm rot="1064680">
            <a:off x="8541280" y="896162"/>
            <a:ext cx="7874" cy="853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1" name="Shape 9371"/>
          <p:cNvSpPr/>
          <p:nvPr/>
        </p:nvSpPr>
        <p:spPr>
          <a:xfrm rot="1106097">
            <a:off x="8541787" y="901614"/>
            <a:ext cx="15178" cy="16697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2" name="Shape 9372"/>
          <p:cNvSpPr/>
          <p:nvPr/>
        </p:nvSpPr>
        <p:spPr>
          <a:xfrm rot="1106097">
            <a:off x="8534038" y="915476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3" name="Shape 9373"/>
          <p:cNvSpPr/>
          <p:nvPr/>
        </p:nvSpPr>
        <p:spPr>
          <a:xfrm rot="1067033">
            <a:off x="8558898" y="911938"/>
            <a:ext cx="16697" cy="1517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4" name="Shape 9374"/>
          <p:cNvSpPr/>
          <p:nvPr/>
        </p:nvSpPr>
        <p:spPr>
          <a:xfrm rot="1106097">
            <a:off x="8589855" y="912807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5" name="Shape 9375"/>
          <p:cNvSpPr/>
          <p:nvPr/>
        </p:nvSpPr>
        <p:spPr>
          <a:xfrm rot="1034488">
            <a:off x="8614301" y="933019"/>
            <a:ext cx="9109" cy="948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6" name="Shape 9376"/>
          <p:cNvSpPr/>
          <p:nvPr/>
        </p:nvSpPr>
        <p:spPr>
          <a:xfrm rot="1106097">
            <a:off x="8627587" y="959128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7" name="Shape 9377"/>
          <p:cNvSpPr/>
          <p:nvPr/>
        </p:nvSpPr>
        <p:spPr>
          <a:xfrm rot="1106097">
            <a:off x="8594759" y="951418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8" name="Shape 9378"/>
          <p:cNvSpPr/>
          <p:nvPr/>
        </p:nvSpPr>
        <p:spPr>
          <a:xfrm rot="1106097">
            <a:off x="8613047" y="962717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9" name="Shape 9379"/>
          <p:cNvSpPr/>
          <p:nvPr/>
        </p:nvSpPr>
        <p:spPr>
          <a:xfrm rot="1106097">
            <a:off x="8612376" y="94777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0" name="Shape 9380"/>
          <p:cNvSpPr/>
          <p:nvPr/>
        </p:nvSpPr>
        <p:spPr>
          <a:xfrm rot="1106097">
            <a:off x="8600567" y="92302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1" name="Shape 9381"/>
          <p:cNvSpPr/>
          <p:nvPr/>
        </p:nvSpPr>
        <p:spPr>
          <a:xfrm rot="1106097">
            <a:off x="8583323" y="927816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2" name="Shape 9382"/>
          <p:cNvSpPr/>
          <p:nvPr/>
        </p:nvSpPr>
        <p:spPr>
          <a:xfrm rot="1085934">
            <a:off x="8343154" y="984841"/>
            <a:ext cx="64701" cy="61285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3" name="Shape 9383"/>
          <p:cNvSpPr/>
          <p:nvPr/>
        </p:nvSpPr>
        <p:spPr>
          <a:xfrm rot="1093505">
            <a:off x="8249177" y="1034425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4" name="Shape 9384"/>
          <p:cNvSpPr/>
          <p:nvPr/>
        </p:nvSpPr>
        <p:spPr>
          <a:xfrm rot="30839">
            <a:off x="8243903" y="911064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385" name="Shape 9385"/>
          <p:cNvSpPr/>
          <p:nvPr/>
        </p:nvSpPr>
        <p:spPr>
          <a:xfrm rot="1919939">
            <a:off x="8321583" y="925218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386" name="Shape 9386"/>
          <p:cNvSpPr/>
          <p:nvPr/>
        </p:nvSpPr>
        <p:spPr>
          <a:xfrm flipH="1" rot="5576661">
            <a:off x="8366099" y="1057883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387" name="Shape 9387"/>
          <p:cNvSpPr/>
          <p:nvPr/>
        </p:nvSpPr>
        <p:spPr>
          <a:xfrm rot="4893683">
            <a:off x="8363879" y="991017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388" name="Shape 9388"/>
          <p:cNvSpPr/>
          <p:nvPr/>
        </p:nvSpPr>
        <p:spPr>
          <a:xfrm rot="1059007">
            <a:off x="8274090" y="735123"/>
            <a:ext cx="6926" cy="5749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9" name="Shape 9389"/>
          <p:cNvSpPr/>
          <p:nvPr/>
        </p:nvSpPr>
        <p:spPr>
          <a:xfrm rot="1157403">
            <a:off x="8262267" y="780563"/>
            <a:ext cx="6356" cy="4164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0" name="Shape 9390"/>
          <p:cNvSpPr/>
          <p:nvPr/>
        </p:nvSpPr>
        <p:spPr>
          <a:xfrm rot="-545417">
            <a:off x="8367232" y="667911"/>
            <a:ext cx="7595" cy="5544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1" name="Shape 9391"/>
          <p:cNvSpPr/>
          <p:nvPr/>
        </p:nvSpPr>
        <p:spPr>
          <a:xfrm rot="-647058">
            <a:off x="8383476" y="710025"/>
            <a:ext cx="6413" cy="4027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2" name="Shape 9392"/>
          <p:cNvSpPr/>
          <p:nvPr/>
        </p:nvSpPr>
        <p:spPr>
          <a:xfrm rot="1034488">
            <a:off x="8305096" y="548439"/>
            <a:ext cx="9109" cy="3415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3" name="Shape 9393"/>
          <p:cNvSpPr/>
          <p:nvPr/>
        </p:nvSpPr>
        <p:spPr>
          <a:xfrm rot="1064680">
            <a:off x="8298319" y="575481"/>
            <a:ext cx="7874" cy="249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4" name="Shape 9394"/>
          <p:cNvSpPr/>
          <p:nvPr/>
        </p:nvSpPr>
        <p:spPr>
          <a:xfrm rot="4832261">
            <a:off x="8417348" y="325415"/>
            <a:ext cx="9124" cy="3418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5" name="Shape 9395"/>
          <p:cNvSpPr/>
          <p:nvPr/>
        </p:nvSpPr>
        <p:spPr>
          <a:xfrm rot="4875230">
            <a:off x="8394690" y="334118"/>
            <a:ext cx="7891" cy="2500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6" name="Shape 9396"/>
          <p:cNvSpPr/>
          <p:nvPr/>
        </p:nvSpPr>
        <p:spPr>
          <a:xfrm rot="1080250">
            <a:off x="8277325" y="90453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7" name="Shape 9397"/>
          <p:cNvSpPr/>
          <p:nvPr/>
        </p:nvSpPr>
        <p:spPr>
          <a:xfrm rot="1198986">
            <a:off x="8288927" y="930209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8" name="Shape 9398"/>
          <p:cNvSpPr/>
          <p:nvPr/>
        </p:nvSpPr>
        <p:spPr>
          <a:xfrm rot="956724">
            <a:off x="8295278" y="918009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9" name="Shape 9399"/>
          <p:cNvSpPr/>
          <p:nvPr/>
        </p:nvSpPr>
        <p:spPr>
          <a:xfrm rot="983372">
            <a:off x="8292495" y="92340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0" name="Shape 9400"/>
          <p:cNvSpPr/>
          <p:nvPr/>
        </p:nvSpPr>
        <p:spPr>
          <a:xfrm rot="983372">
            <a:off x="8301957" y="914207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1" name="Shape 9401"/>
          <p:cNvSpPr/>
          <p:nvPr/>
        </p:nvSpPr>
        <p:spPr>
          <a:xfrm rot="956724">
            <a:off x="8292677" y="91916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2" name="Shape 9402"/>
          <p:cNvSpPr/>
          <p:nvPr/>
        </p:nvSpPr>
        <p:spPr>
          <a:xfrm rot="1026164">
            <a:off x="8284200" y="92380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3" name="Shape 9403"/>
          <p:cNvSpPr/>
          <p:nvPr/>
        </p:nvSpPr>
        <p:spPr>
          <a:xfrm rot="1198986">
            <a:off x="8288268" y="90990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4" name="Shape 9404"/>
          <p:cNvSpPr/>
          <p:nvPr/>
        </p:nvSpPr>
        <p:spPr>
          <a:xfrm rot="983372">
            <a:off x="8307834" y="920969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5" name="Shape 9405"/>
          <p:cNvSpPr/>
          <p:nvPr/>
        </p:nvSpPr>
        <p:spPr>
          <a:xfrm rot="1106097">
            <a:off x="8292419" y="9127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6" name="Shape 9406"/>
          <p:cNvSpPr/>
          <p:nvPr/>
        </p:nvSpPr>
        <p:spPr>
          <a:xfrm rot="1106097">
            <a:off x="8296049" y="907299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7" name="Shape 9407"/>
          <p:cNvSpPr/>
          <p:nvPr/>
        </p:nvSpPr>
        <p:spPr>
          <a:xfrm rot="956724">
            <a:off x="8282707" y="915603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8" name="Shape 9408"/>
          <p:cNvSpPr/>
          <p:nvPr/>
        </p:nvSpPr>
        <p:spPr>
          <a:xfrm rot="956724">
            <a:off x="8288715" y="92068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9" name="Shape 9409"/>
          <p:cNvSpPr/>
          <p:nvPr/>
        </p:nvSpPr>
        <p:spPr>
          <a:xfrm rot="956724">
            <a:off x="8302981" y="92537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0" name="Shape 9410"/>
          <p:cNvSpPr/>
          <p:nvPr/>
        </p:nvSpPr>
        <p:spPr>
          <a:xfrm rot="956724">
            <a:off x="8301400" y="93121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1" name="Shape 9411"/>
          <p:cNvSpPr/>
          <p:nvPr/>
        </p:nvSpPr>
        <p:spPr>
          <a:xfrm rot="956724">
            <a:off x="8300767" y="91050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2" name="Shape 9412"/>
          <p:cNvSpPr/>
          <p:nvPr/>
        </p:nvSpPr>
        <p:spPr>
          <a:xfrm rot="956724">
            <a:off x="8299768" y="921896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3" name="Shape 9413"/>
          <p:cNvSpPr/>
          <p:nvPr/>
        </p:nvSpPr>
        <p:spPr>
          <a:xfrm rot="956724">
            <a:off x="8297897" y="92481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4" name="Shape 9414"/>
          <p:cNvSpPr/>
          <p:nvPr/>
        </p:nvSpPr>
        <p:spPr>
          <a:xfrm rot="956724">
            <a:off x="8295584" y="93462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5" name="Shape 9415"/>
          <p:cNvSpPr/>
          <p:nvPr/>
        </p:nvSpPr>
        <p:spPr>
          <a:xfrm rot="1080250">
            <a:off x="8345513" y="39285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6" name="Shape 9416"/>
          <p:cNvSpPr/>
          <p:nvPr/>
        </p:nvSpPr>
        <p:spPr>
          <a:xfrm rot="1198986">
            <a:off x="8365776" y="41887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7" name="Shape 9417"/>
          <p:cNvSpPr/>
          <p:nvPr/>
        </p:nvSpPr>
        <p:spPr>
          <a:xfrm rot="956724">
            <a:off x="8363465" y="406330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8" name="Shape 9418"/>
          <p:cNvSpPr/>
          <p:nvPr/>
        </p:nvSpPr>
        <p:spPr>
          <a:xfrm rot="983372">
            <a:off x="8360681" y="411721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9" name="Shape 9419"/>
          <p:cNvSpPr/>
          <p:nvPr/>
        </p:nvSpPr>
        <p:spPr>
          <a:xfrm rot="983372">
            <a:off x="8373454" y="400268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0" name="Shape 9420"/>
          <p:cNvSpPr/>
          <p:nvPr/>
        </p:nvSpPr>
        <p:spPr>
          <a:xfrm rot="956724">
            <a:off x="8353074" y="4049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1" name="Shape 9421"/>
          <p:cNvSpPr/>
          <p:nvPr/>
        </p:nvSpPr>
        <p:spPr>
          <a:xfrm rot="1026164">
            <a:off x="8352387" y="41212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2" name="Shape 9422"/>
          <p:cNvSpPr/>
          <p:nvPr/>
        </p:nvSpPr>
        <p:spPr>
          <a:xfrm rot="1198986">
            <a:off x="8356455" y="398227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3" name="Shape 9423"/>
          <p:cNvSpPr/>
          <p:nvPr/>
        </p:nvSpPr>
        <p:spPr>
          <a:xfrm rot="983372">
            <a:off x="8376020" y="40929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4" name="Shape 9424"/>
          <p:cNvSpPr/>
          <p:nvPr/>
        </p:nvSpPr>
        <p:spPr>
          <a:xfrm rot="1106097">
            <a:off x="8369582" y="4135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5" name="Shape 9425"/>
          <p:cNvSpPr/>
          <p:nvPr/>
        </p:nvSpPr>
        <p:spPr>
          <a:xfrm rot="1106097">
            <a:off x="8364236" y="395620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6" name="Shape 9426"/>
          <p:cNvSpPr/>
          <p:nvPr/>
        </p:nvSpPr>
        <p:spPr>
          <a:xfrm rot="956724">
            <a:off x="8350893" y="40392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7" name="Shape 9427"/>
          <p:cNvSpPr/>
          <p:nvPr/>
        </p:nvSpPr>
        <p:spPr>
          <a:xfrm rot="956724">
            <a:off x="8356902" y="40900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8" name="Shape 9428"/>
          <p:cNvSpPr/>
          <p:nvPr/>
        </p:nvSpPr>
        <p:spPr>
          <a:xfrm rot="956724">
            <a:off x="8371168" y="41369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29" name="Shape 9429"/>
          <p:cNvSpPr/>
          <p:nvPr/>
        </p:nvSpPr>
        <p:spPr>
          <a:xfrm rot="956724">
            <a:off x="8369587" y="41953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0" name="Shape 9430"/>
          <p:cNvSpPr/>
          <p:nvPr/>
        </p:nvSpPr>
        <p:spPr>
          <a:xfrm rot="956724">
            <a:off x="8368954" y="39882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1" name="Shape 9431"/>
          <p:cNvSpPr/>
          <p:nvPr/>
        </p:nvSpPr>
        <p:spPr>
          <a:xfrm rot="956724">
            <a:off x="8361936" y="41159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2" name="Shape 9432"/>
          <p:cNvSpPr/>
          <p:nvPr/>
        </p:nvSpPr>
        <p:spPr>
          <a:xfrm rot="956724">
            <a:off x="8362331" y="4034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3" name="Shape 9433"/>
          <p:cNvSpPr/>
          <p:nvPr/>
        </p:nvSpPr>
        <p:spPr>
          <a:xfrm rot="956724">
            <a:off x="8363771" y="42294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4" name="Shape 9434"/>
          <p:cNvSpPr/>
          <p:nvPr/>
        </p:nvSpPr>
        <p:spPr>
          <a:xfrm rot="1106097">
            <a:off x="8324792" y="676092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5" name="Shape 9435"/>
          <p:cNvSpPr/>
          <p:nvPr/>
        </p:nvSpPr>
        <p:spPr>
          <a:xfrm rot="1106097">
            <a:off x="8330615" y="688835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6" name="Shape 9436"/>
          <p:cNvSpPr/>
          <p:nvPr/>
        </p:nvSpPr>
        <p:spPr>
          <a:xfrm rot="956724">
            <a:off x="8333705" y="68271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7" name="Shape 9437"/>
          <p:cNvSpPr/>
          <p:nvPr/>
        </p:nvSpPr>
        <p:spPr>
          <a:xfrm rot="1233363">
            <a:off x="8332288" y="6854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8" name="Shape 9438"/>
          <p:cNvSpPr/>
          <p:nvPr/>
        </p:nvSpPr>
        <p:spPr>
          <a:xfrm rot="1233363">
            <a:off x="8337010" y="68089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9" name="Shape 9439"/>
          <p:cNvSpPr/>
          <p:nvPr/>
        </p:nvSpPr>
        <p:spPr>
          <a:xfrm rot="842175">
            <a:off x="8332559" y="68334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0" name="Shape 9440"/>
          <p:cNvSpPr/>
          <p:nvPr/>
        </p:nvSpPr>
        <p:spPr>
          <a:xfrm rot="956724">
            <a:off x="8328254" y="68563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1" name="Shape 9441"/>
          <p:cNvSpPr/>
          <p:nvPr/>
        </p:nvSpPr>
        <p:spPr>
          <a:xfrm rot="1233363">
            <a:off x="8339943" y="6842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2" name="Shape 9442"/>
          <p:cNvSpPr/>
          <p:nvPr/>
        </p:nvSpPr>
        <p:spPr>
          <a:xfrm rot="842175">
            <a:off x="8327583" y="68156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3" name="Shape 9443"/>
          <p:cNvSpPr/>
          <p:nvPr/>
        </p:nvSpPr>
        <p:spPr>
          <a:xfrm rot="842175">
            <a:off x="8337701" y="686447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4" name="Shape 9444"/>
          <p:cNvSpPr/>
          <p:nvPr/>
        </p:nvSpPr>
        <p:spPr>
          <a:xfrm rot="842175">
            <a:off x="8336913" y="68935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5" name="Shape 9445"/>
          <p:cNvSpPr/>
          <p:nvPr/>
        </p:nvSpPr>
        <p:spPr>
          <a:xfrm rot="842175">
            <a:off x="8336597" y="67902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6" name="Shape 9446"/>
          <p:cNvSpPr/>
          <p:nvPr/>
        </p:nvSpPr>
        <p:spPr>
          <a:xfrm rot="842175">
            <a:off x="8335165" y="686165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7" name="Shape 9447"/>
          <p:cNvSpPr/>
          <p:nvPr/>
        </p:nvSpPr>
        <p:spPr>
          <a:xfrm rot="842175">
            <a:off x="8334011" y="691060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8" name="Shape 9448"/>
          <p:cNvSpPr/>
          <p:nvPr/>
        </p:nvSpPr>
        <p:spPr>
          <a:xfrm rot="-9693903">
            <a:off x="8268020" y="642383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49" name="Shape 9449"/>
          <p:cNvSpPr/>
          <p:nvPr/>
        </p:nvSpPr>
        <p:spPr>
          <a:xfrm rot="-9693903">
            <a:off x="8279273" y="645767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0" name="Shape 9450"/>
          <p:cNvSpPr/>
          <p:nvPr/>
        </p:nvSpPr>
        <p:spPr>
          <a:xfrm rot="-9843276">
            <a:off x="8275895" y="65150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1" name="Shape 9451"/>
          <p:cNvSpPr/>
          <p:nvPr/>
        </p:nvSpPr>
        <p:spPr>
          <a:xfrm rot="-9566637">
            <a:off x="8276934" y="64844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2" name="Shape 9452"/>
          <p:cNvSpPr/>
          <p:nvPr/>
        </p:nvSpPr>
        <p:spPr>
          <a:xfrm rot="-9566637">
            <a:off x="8272211" y="65304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3" name="Shape 9453"/>
          <p:cNvSpPr/>
          <p:nvPr/>
        </p:nvSpPr>
        <p:spPr>
          <a:xfrm rot="-9957825">
            <a:off x="8277988" y="6519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4" name="Shape 9454"/>
          <p:cNvSpPr/>
          <p:nvPr/>
        </p:nvSpPr>
        <p:spPr>
          <a:xfrm rot="-9843276">
            <a:off x="8281347" y="64868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5" name="Shape 9455"/>
          <p:cNvSpPr/>
          <p:nvPr/>
        </p:nvSpPr>
        <p:spPr>
          <a:xfrm rot="-9693903">
            <a:off x="8279602" y="656191"/>
            <a:ext cx="1897" cy="1615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6" name="Shape 9456"/>
          <p:cNvSpPr/>
          <p:nvPr/>
        </p:nvSpPr>
        <p:spPr>
          <a:xfrm rot="-9566637">
            <a:off x="8269278" y="6496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7" name="Shape 9457"/>
          <p:cNvSpPr/>
          <p:nvPr/>
        </p:nvSpPr>
        <p:spPr>
          <a:xfrm rot="-9693903">
            <a:off x="8276660" y="653854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8" name="Shape 9458"/>
          <p:cNvSpPr/>
          <p:nvPr/>
        </p:nvSpPr>
        <p:spPr>
          <a:xfrm rot="-9957825">
            <a:off x="8276290" y="65791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59" name="Shape 9459"/>
          <p:cNvSpPr/>
          <p:nvPr/>
        </p:nvSpPr>
        <p:spPr>
          <a:xfrm rot="-9957825">
            <a:off x="8282964" y="65369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0" name="Shape 9460"/>
          <p:cNvSpPr/>
          <p:nvPr/>
        </p:nvSpPr>
        <p:spPr>
          <a:xfrm rot="-9957825">
            <a:off x="8272846" y="6488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1" name="Shape 9461"/>
          <p:cNvSpPr/>
          <p:nvPr/>
        </p:nvSpPr>
        <p:spPr>
          <a:xfrm rot="-9957825">
            <a:off x="8273634" y="64590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2" name="Shape 9462"/>
          <p:cNvSpPr/>
          <p:nvPr/>
        </p:nvSpPr>
        <p:spPr>
          <a:xfrm rot="-9957825">
            <a:off x="8273951" y="65623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3" name="Shape 9463"/>
          <p:cNvSpPr/>
          <p:nvPr/>
        </p:nvSpPr>
        <p:spPr>
          <a:xfrm rot="-9957825">
            <a:off x="8276537" y="644203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4" name="Shape 9464"/>
          <p:cNvSpPr/>
          <p:nvPr/>
        </p:nvSpPr>
        <p:spPr>
          <a:xfrm flipH="1" rot="2905529">
            <a:off x="8676808" y="15355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65" name="Shape 9465"/>
          <p:cNvSpPr/>
          <p:nvPr/>
        </p:nvSpPr>
        <p:spPr>
          <a:xfrm flipH="1" rot="5166335">
            <a:off x="8686161" y="204179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66" name="Shape 9466"/>
          <p:cNvSpPr/>
          <p:nvPr/>
        </p:nvSpPr>
        <p:spPr>
          <a:xfrm flipH="1" rot="-255599">
            <a:off x="8627670" y="108303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67" name="Shape 9467"/>
          <p:cNvSpPr/>
          <p:nvPr/>
        </p:nvSpPr>
        <p:spPr>
          <a:xfrm flipH="1" rot="-2933232">
            <a:off x="8563780" y="81920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68" name="Shape 9468"/>
          <p:cNvSpPr/>
          <p:nvPr/>
        </p:nvSpPr>
        <p:spPr>
          <a:xfrm rot="-10769161">
            <a:off x="8652895" y="252620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69" name="Shape 9469"/>
          <p:cNvSpPr/>
          <p:nvPr/>
        </p:nvSpPr>
        <p:spPr>
          <a:xfrm rot="-8880061">
            <a:off x="8575159" y="242615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70" name="Shape 9470"/>
          <p:cNvSpPr/>
          <p:nvPr/>
        </p:nvSpPr>
        <p:spPr>
          <a:xfrm flipH="1" rot="-5223339">
            <a:off x="8525674" y="132118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71" name="Shape 9471"/>
          <p:cNvSpPr/>
          <p:nvPr/>
        </p:nvSpPr>
        <p:spPr>
          <a:xfrm rot="-5906317">
            <a:off x="8522594" y="184243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472" name="Shape 9472"/>
          <p:cNvSpPr/>
          <p:nvPr/>
        </p:nvSpPr>
        <p:spPr>
          <a:xfrm rot="-9706495">
            <a:off x="8601169" y="166060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473" name="Shape 9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550" y="4140000"/>
            <a:ext cx="664049" cy="8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Shape 14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system</a:t>
            </a:r>
          </a:p>
        </p:txBody>
      </p:sp>
      <p:sp>
        <p:nvSpPr>
          <p:cNvPr id="1452" name="Shape 1452"/>
          <p:cNvSpPr txBox="1"/>
          <p:nvPr/>
        </p:nvSpPr>
        <p:spPr>
          <a:xfrm>
            <a:off x="673850" y="2533375"/>
            <a:ext cx="1117500" cy="929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Available Human Attention</a:t>
            </a:r>
          </a:p>
        </p:txBody>
      </p:sp>
      <p:pic>
        <p:nvPicPr>
          <p:cNvPr id="1453" name="Shape 1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475" y="2328137"/>
            <a:ext cx="1467899" cy="13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Shape 14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575" y="2187802"/>
            <a:ext cx="2165273" cy="1620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5" name="Shape 1455"/>
          <p:cNvCxnSpPr>
            <a:stCxn id="1452" idx="3"/>
            <a:endCxn id="1453" idx="1"/>
          </p:cNvCxnSpPr>
          <p:nvPr/>
        </p:nvCxnSpPr>
        <p:spPr>
          <a:xfrm>
            <a:off x="1791350" y="2998224"/>
            <a:ext cx="1458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56" name="Shape 1456"/>
          <p:cNvCxnSpPr>
            <a:stCxn id="1453" idx="3"/>
            <a:endCxn id="1454" idx="1"/>
          </p:cNvCxnSpPr>
          <p:nvPr/>
        </p:nvCxnSpPr>
        <p:spPr>
          <a:xfrm>
            <a:off x="4717375" y="2998224"/>
            <a:ext cx="1552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57" name="Shape 1457"/>
          <p:cNvCxnSpPr/>
          <p:nvPr/>
        </p:nvCxnSpPr>
        <p:spPr>
          <a:xfrm flipH="1">
            <a:off x="1475649" y="1799800"/>
            <a:ext cx="452100" cy="6825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58" name="Shape 1458"/>
          <p:cNvSpPr txBox="1"/>
          <p:nvPr/>
        </p:nvSpPr>
        <p:spPr>
          <a:xfrm>
            <a:off x="1774200" y="1441550"/>
            <a:ext cx="1117500" cy="30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Input</a:t>
            </a:r>
          </a:p>
        </p:txBody>
      </p:sp>
      <p:cxnSp>
        <p:nvCxnSpPr>
          <p:cNvPr id="1459" name="Shape 1459"/>
          <p:cNvCxnSpPr>
            <a:stCxn id="1460" idx="2"/>
          </p:cNvCxnSpPr>
          <p:nvPr/>
        </p:nvCxnSpPr>
        <p:spPr>
          <a:xfrm>
            <a:off x="6289675" y="1252874"/>
            <a:ext cx="321000" cy="7857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60" name="Shape 1460"/>
          <p:cNvSpPr txBox="1"/>
          <p:nvPr/>
        </p:nvSpPr>
        <p:spPr>
          <a:xfrm>
            <a:off x="5730925" y="945675"/>
            <a:ext cx="1117500" cy="30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Output</a:t>
            </a:r>
          </a:p>
        </p:txBody>
      </p:sp>
      <p:cxnSp>
        <p:nvCxnSpPr>
          <p:cNvPr id="1461" name="Shape 1461"/>
          <p:cNvCxnSpPr/>
          <p:nvPr/>
        </p:nvCxnSpPr>
        <p:spPr>
          <a:xfrm flipH="1" rot="10800000">
            <a:off x="4316100" y="3719224"/>
            <a:ext cx="17100" cy="6054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62" name="Shape 1462"/>
          <p:cNvSpPr txBox="1"/>
          <p:nvPr/>
        </p:nvSpPr>
        <p:spPr>
          <a:xfrm>
            <a:off x="2533375" y="4111400"/>
            <a:ext cx="5100899" cy="106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Socio-technical 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457200" y="209550"/>
            <a:ext cx="8229600" cy="464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/>
              <a:t>Wikipedia as a socio-technical system</a:t>
            </a: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1800"/>
              <a:t>Systems-thinking &amp; Biological metaphors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384674" y="189074"/>
            <a:ext cx="1022799" cy="1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4479" l="21710" r="55698" t="68745"/>
          <a:stretch/>
        </p:blipFill>
        <p:spPr>
          <a:xfrm>
            <a:off x="6737805" y="615924"/>
            <a:ext cx="316536" cy="21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/>
          <p:nvPr/>
        </p:nvSpPr>
        <p:spPr>
          <a:xfrm>
            <a:off x="6585484" y="906570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6570595" y="1001975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6399316" y="977192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6414205" y="881788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6493096" y="999275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7114721" y="1036317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7128217" y="949836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7272509" y="940579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7259013" y="1027060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6478207" y="1094679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/>
        </p:nvSpPr>
        <p:spPr>
          <a:xfrm rot="1091893">
            <a:off x="8222373" y="257151"/>
            <a:ext cx="449485" cy="120940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27" name="Shape 127"/>
          <p:cNvSpPr/>
          <p:nvPr/>
        </p:nvSpPr>
        <p:spPr>
          <a:xfrm rot="2901988">
            <a:off x="8391951" y="1306061"/>
            <a:ext cx="3612" cy="272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/>
        </p:nvSpPr>
        <p:spPr>
          <a:xfrm rot="2700000">
            <a:off x="8378107" y="1321990"/>
            <a:ext cx="2969" cy="1978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/>
          <p:nvPr/>
        </p:nvSpPr>
        <p:spPr>
          <a:xfrm flipH="1" rot="-7894471">
            <a:off x="8229967" y="132980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0" name="Shape 130"/>
          <p:cNvSpPr/>
          <p:nvPr/>
        </p:nvSpPr>
        <p:spPr>
          <a:xfrm flipH="1" rot="-5633665">
            <a:off x="8206683" y="1274985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1" name="Shape 131"/>
          <p:cNvSpPr/>
          <p:nvPr/>
        </p:nvSpPr>
        <p:spPr>
          <a:xfrm flipH="1" rot="10544401">
            <a:off x="8264860" y="1355225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2" name="Shape 132"/>
          <p:cNvSpPr/>
          <p:nvPr/>
        </p:nvSpPr>
        <p:spPr>
          <a:xfrm flipH="1" rot="7866768">
            <a:off x="8327806" y="1337155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3" name="Shape 133"/>
          <p:cNvSpPr/>
          <p:nvPr/>
        </p:nvSpPr>
        <p:spPr>
          <a:xfrm rot="1091893">
            <a:off x="8478984" y="1083876"/>
            <a:ext cx="82901" cy="14026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4" name="Shape 134"/>
          <p:cNvSpPr/>
          <p:nvPr/>
        </p:nvSpPr>
        <p:spPr>
          <a:xfrm rot="1091893">
            <a:off x="8453863" y="924389"/>
            <a:ext cx="92113" cy="122424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5" name="Shape 135"/>
          <p:cNvSpPr/>
          <p:nvPr/>
        </p:nvSpPr>
        <p:spPr>
          <a:xfrm rot="1091713">
            <a:off x="8325816" y="1084577"/>
            <a:ext cx="113368" cy="107961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6" name="Shape 136"/>
          <p:cNvCxnSpPr/>
          <p:nvPr/>
        </p:nvCxnSpPr>
        <p:spPr>
          <a:xfrm flipH="1" rot="-9693903">
            <a:off x="8584609" y="784878"/>
            <a:ext cx="2846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7" name="Shape 137"/>
          <p:cNvCxnSpPr/>
          <p:nvPr/>
        </p:nvCxnSpPr>
        <p:spPr>
          <a:xfrm flipH="1" rot="-9693903">
            <a:off x="8600711" y="771900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" name="Shape 138"/>
          <p:cNvCxnSpPr/>
          <p:nvPr/>
        </p:nvCxnSpPr>
        <p:spPr>
          <a:xfrm flipH="1" rot="-9717395">
            <a:off x="8617946" y="731738"/>
            <a:ext cx="4164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" name="Shape 139"/>
          <p:cNvCxnSpPr/>
          <p:nvPr/>
        </p:nvCxnSpPr>
        <p:spPr>
          <a:xfrm flipH="1" rot="-9693903">
            <a:off x="8644793" y="698581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0" name="Shape 140"/>
          <p:cNvCxnSpPr/>
          <p:nvPr/>
        </p:nvCxnSpPr>
        <p:spPr>
          <a:xfrm flipH="1" rot="-9715434">
            <a:off x="8668181" y="635302"/>
            <a:ext cx="45442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1" name="Shape 141"/>
          <p:cNvCxnSpPr/>
          <p:nvPr/>
        </p:nvCxnSpPr>
        <p:spPr>
          <a:xfrm flipH="1" rot="-9693903">
            <a:off x="8704809" y="593600"/>
            <a:ext cx="11384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2" name="Shape 142"/>
          <p:cNvCxnSpPr/>
          <p:nvPr/>
        </p:nvCxnSpPr>
        <p:spPr>
          <a:xfrm rot="1106097">
            <a:off x="8561026" y="826700"/>
            <a:ext cx="28460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3" name="Shape 143"/>
          <p:cNvCxnSpPr/>
          <p:nvPr/>
        </p:nvCxnSpPr>
        <p:spPr>
          <a:xfrm flipH="1" rot="-9719750">
            <a:off x="8539653" y="855088"/>
            <a:ext cx="3785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4" name="Shape 144"/>
          <p:cNvCxnSpPr/>
          <p:nvPr/>
        </p:nvCxnSpPr>
        <p:spPr>
          <a:xfrm flipH="1" rot="-9693903">
            <a:off x="8521335" y="873616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5" name="Shape 145"/>
          <p:cNvCxnSpPr/>
          <p:nvPr/>
        </p:nvCxnSpPr>
        <p:spPr>
          <a:xfrm rot="1106097">
            <a:off x="8499455" y="904993"/>
            <a:ext cx="2087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" name="Shape 146"/>
          <p:cNvCxnSpPr/>
          <p:nvPr/>
        </p:nvCxnSpPr>
        <p:spPr>
          <a:xfrm rot="1106097">
            <a:off x="8481621" y="932913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" name="Shape 147"/>
          <p:cNvCxnSpPr/>
          <p:nvPr/>
        </p:nvCxnSpPr>
        <p:spPr>
          <a:xfrm flipH="1" rot="-9693903">
            <a:off x="8455569" y="964771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8" name="Shape 148"/>
          <p:cNvCxnSpPr/>
          <p:nvPr/>
        </p:nvCxnSpPr>
        <p:spPr>
          <a:xfrm rot="1106097">
            <a:off x="8474835" y="935891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9" name="Shape 149"/>
          <p:cNvCxnSpPr/>
          <p:nvPr/>
        </p:nvCxnSpPr>
        <p:spPr>
          <a:xfrm flipH="1" rot="-9693903">
            <a:off x="8437792" y="994853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0" name="Shape 150"/>
          <p:cNvCxnSpPr/>
          <p:nvPr/>
        </p:nvCxnSpPr>
        <p:spPr>
          <a:xfrm rot="-9693903">
            <a:off x="8491582" y="954109"/>
            <a:ext cx="26563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1" name="Shape 151"/>
          <p:cNvCxnSpPr/>
          <p:nvPr/>
        </p:nvCxnSpPr>
        <p:spPr>
          <a:xfrm rot="-9693903">
            <a:off x="8501251" y="938879"/>
            <a:ext cx="2846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" name="Shape 152"/>
          <p:cNvCxnSpPr/>
          <p:nvPr/>
        </p:nvCxnSpPr>
        <p:spPr>
          <a:xfrm rot="-9693903">
            <a:off x="8526988" y="913283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" name="Shape 153"/>
          <p:cNvCxnSpPr/>
          <p:nvPr/>
        </p:nvCxnSpPr>
        <p:spPr>
          <a:xfrm rot="-9710838">
            <a:off x="8543058" y="897459"/>
            <a:ext cx="1925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" name="Shape 154"/>
          <p:cNvCxnSpPr/>
          <p:nvPr/>
        </p:nvCxnSpPr>
        <p:spPr>
          <a:xfrm rot="-9693903">
            <a:off x="8542480" y="874540"/>
            <a:ext cx="26563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" name="Shape 155"/>
          <p:cNvCxnSpPr/>
          <p:nvPr/>
        </p:nvCxnSpPr>
        <p:spPr>
          <a:xfrm rot="-9710838">
            <a:off x="8490232" y="1004756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" name="Shape 156"/>
          <p:cNvCxnSpPr/>
          <p:nvPr/>
        </p:nvCxnSpPr>
        <p:spPr>
          <a:xfrm rot="-9693903">
            <a:off x="8527355" y="964500"/>
            <a:ext cx="9486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" name="Shape 157"/>
          <p:cNvCxnSpPr/>
          <p:nvPr/>
        </p:nvCxnSpPr>
        <p:spPr>
          <a:xfrm rot="-9693903">
            <a:off x="8536482" y="939704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" name="Shape 158"/>
          <p:cNvCxnSpPr/>
          <p:nvPr/>
        </p:nvCxnSpPr>
        <p:spPr>
          <a:xfrm rot="-9693903">
            <a:off x="8555660" y="92373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" name="Shape 159"/>
          <p:cNvCxnSpPr/>
          <p:nvPr/>
        </p:nvCxnSpPr>
        <p:spPr>
          <a:xfrm rot="-9693903">
            <a:off x="8566734" y="910941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" name="Shape 160"/>
          <p:cNvCxnSpPr/>
          <p:nvPr/>
        </p:nvCxnSpPr>
        <p:spPr>
          <a:xfrm rot="-9693903">
            <a:off x="8567456" y="877590"/>
            <a:ext cx="948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" name="Shape 161"/>
          <p:cNvCxnSpPr/>
          <p:nvPr/>
        </p:nvCxnSpPr>
        <p:spPr>
          <a:xfrm rot="-9693903">
            <a:off x="8510486" y="929984"/>
            <a:ext cx="1707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" name="Shape 162"/>
          <p:cNvCxnSpPr/>
          <p:nvPr/>
        </p:nvCxnSpPr>
        <p:spPr>
          <a:xfrm rot="-9693903">
            <a:off x="8517230" y="896514"/>
            <a:ext cx="30357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" name="Shape 163"/>
          <p:cNvCxnSpPr/>
          <p:nvPr/>
        </p:nvCxnSpPr>
        <p:spPr>
          <a:xfrm rot="-9693903">
            <a:off x="8537671" y="888741"/>
            <a:ext cx="1517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" name="Shape 164"/>
          <p:cNvCxnSpPr/>
          <p:nvPr/>
        </p:nvCxnSpPr>
        <p:spPr>
          <a:xfrm rot="-9693903">
            <a:off x="8490450" y="986885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" name="Shape 165"/>
          <p:cNvCxnSpPr/>
          <p:nvPr/>
        </p:nvCxnSpPr>
        <p:spPr>
          <a:xfrm rot="-9693903">
            <a:off x="8482748" y="1010311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" name="Shape 166"/>
          <p:cNvCxnSpPr/>
          <p:nvPr/>
        </p:nvCxnSpPr>
        <p:spPr>
          <a:xfrm rot="-9693903">
            <a:off x="8510638" y="978873"/>
            <a:ext cx="20871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" name="Shape 167"/>
          <p:cNvCxnSpPr/>
          <p:nvPr/>
        </p:nvCxnSpPr>
        <p:spPr>
          <a:xfrm>
            <a:off x="8527519" y="958926"/>
            <a:ext cx="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8" name="Shape 168"/>
          <p:cNvCxnSpPr/>
          <p:nvPr/>
        </p:nvCxnSpPr>
        <p:spPr>
          <a:xfrm rot="-9693903">
            <a:off x="8505821" y="950714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" name="Shape 169"/>
          <p:cNvCxnSpPr/>
          <p:nvPr/>
        </p:nvCxnSpPr>
        <p:spPr>
          <a:xfrm flipH="1" rot="-9693903">
            <a:off x="8466099" y="974989"/>
            <a:ext cx="1328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" name="Shape 170"/>
          <p:cNvCxnSpPr/>
          <p:nvPr/>
        </p:nvCxnSpPr>
        <p:spPr>
          <a:xfrm flipH="1" rot="-9693903">
            <a:off x="8475069" y="952993"/>
            <a:ext cx="20871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" name="Shape 171"/>
          <p:cNvCxnSpPr/>
          <p:nvPr/>
        </p:nvCxnSpPr>
        <p:spPr>
          <a:xfrm flipH="1" rot="-9693903">
            <a:off x="8496369" y="931355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" name="Shape 172"/>
          <p:cNvCxnSpPr/>
          <p:nvPr/>
        </p:nvCxnSpPr>
        <p:spPr>
          <a:xfrm flipH="1" rot="-9693903">
            <a:off x="8513240" y="908048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" name="Shape 173"/>
          <p:cNvCxnSpPr/>
          <p:nvPr/>
        </p:nvCxnSpPr>
        <p:spPr>
          <a:xfrm flipH="1" rot="-9693903">
            <a:off x="8530928" y="875435"/>
            <a:ext cx="1897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" name="Shape 174"/>
          <p:cNvCxnSpPr/>
          <p:nvPr/>
        </p:nvCxnSpPr>
        <p:spPr>
          <a:xfrm flipH="1" rot="-9693903">
            <a:off x="8600820" y="872655"/>
            <a:ext cx="758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" name="Shape 175"/>
          <p:cNvCxnSpPr/>
          <p:nvPr/>
        </p:nvCxnSpPr>
        <p:spPr>
          <a:xfrm flipH="1" rot="-9693903">
            <a:off x="8608139" y="910660"/>
            <a:ext cx="18973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" name="Shape 176"/>
          <p:cNvCxnSpPr/>
          <p:nvPr/>
        </p:nvCxnSpPr>
        <p:spPr>
          <a:xfrm flipH="1" rot="-9693903">
            <a:off x="8606285" y="949157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" name="Shape 177"/>
          <p:cNvCxnSpPr/>
          <p:nvPr/>
        </p:nvCxnSpPr>
        <p:spPr>
          <a:xfrm rot="1106097">
            <a:off x="8607455" y="982541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" name="Shape 178"/>
          <p:cNvCxnSpPr/>
          <p:nvPr/>
        </p:nvCxnSpPr>
        <p:spPr>
          <a:xfrm flipH="1" rot="-9693903">
            <a:off x="8595811" y="100683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" name="Shape 179"/>
          <p:cNvCxnSpPr/>
          <p:nvPr/>
        </p:nvCxnSpPr>
        <p:spPr>
          <a:xfrm rot="1106097">
            <a:off x="8579197" y="1053498"/>
            <a:ext cx="3415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0" name="Shape 180"/>
          <p:cNvCxnSpPr/>
          <p:nvPr/>
        </p:nvCxnSpPr>
        <p:spPr>
          <a:xfrm flipH="1" rot="-9693903">
            <a:off x="8572193" y="1081494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1" name="Shape 181"/>
          <p:cNvCxnSpPr/>
          <p:nvPr/>
        </p:nvCxnSpPr>
        <p:spPr>
          <a:xfrm flipH="1" rot="-9693903">
            <a:off x="8570924" y="1118191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2" name="Shape 182"/>
          <p:cNvCxnSpPr/>
          <p:nvPr/>
        </p:nvCxnSpPr>
        <p:spPr>
          <a:xfrm rot="1106097">
            <a:off x="8555795" y="1209521"/>
            <a:ext cx="4743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3" name="Shape 183"/>
          <p:cNvCxnSpPr/>
          <p:nvPr/>
        </p:nvCxnSpPr>
        <p:spPr>
          <a:xfrm rot="1106097">
            <a:off x="8554430" y="1243070"/>
            <a:ext cx="47434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4" name="Shape 184"/>
          <p:cNvCxnSpPr/>
          <p:nvPr/>
        </p:nvCxnSpPr>
        <p:spPr>
          <a:xfrm rot="1106097">
            <a:off x="8535582" y="1279749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5" name="Shape 185"/>
          <p:cNvCxnSpPr/>
          <p:nvPr/>
        </p:nvCxnSpPr>
        <p:spPr>
          <a:xfrm rot="1106097">
            <a:off x="8522706" y="1308248"/>
            <a:ext cx="4363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6" name="Shape 186"/>
          <p:cNvCxnSpPr/>
          <p:nvPr/>
        </p:nvCxnSpPr>
        <p:spPr>
          <a:xfrm rot="1106097">
            <a:off x="8499518" y="1335938"/>
            <a:ext cx="3984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7" name="Shape 187"/>
          <p:cNvCxnSpPr/>
          <p:nvPr/>
        </p:nvCxnSpPr>
        <p:spPr>
          <a:xfrm rot="1106097">
            <a:off x="8481243" y="1364712"/>
            <a:ext cx="3225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8" name="Shape 188"/>
          <p:cNvCxnSpPr/>
          <p:nvPr/>
        </p:nvCxnSpPr>
        <p:spPr>
          <a:xfrm rot="1081483">
            <a:off x="8439768" y="1382423"/>
            <a:ext cx="3975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9" name="Shape 189"/>
          <p:cNvCxnSpPr/>
          <p:nvPr/>
        </p:nvCxnSpPr>
        <p:spPr>
          <a:xfrm rot="1106097">
            <a:off x="8412644" y="1410881"/>
            <a:ext cx="47434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0" name="Shape 190"/>
          <p:cNvCxnSpPr/>
          <p:nvPr/>
        </p:nvCxnSpPr>
        <p:spPr>
          <a:xfrm rot="1106097">
            <a:off x="8397745" y="1435845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1" name="Shape 191"/>
          <p:cNvCxnSpPr/>
          <p:nvPr/>
        </p:nvCxnSpPr>
        <p:spPr>
          <a:xfrm rot="1106097">
            <a:off x="8362042" y="1457136"/>
            <a:ext cx="2846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2" name="Shape 192"/>
          <p:cNvCxnSpPr/>
          <p:nvPr/>
        </p:nvCxnSpPr>
        <p:spPr>
          <a:xfrm>
            <a:off x="8335796" y="1457946"/>
            <a:ext cx="0" cy="4363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3" name="Shape 193"/>
          <p:cNvCxnSpPr/>
          <p:nvPr/>
        </p:nvCxnSpPr>
        <p:spPr>
          <a:xfrm flipH="1" rot="1106097">
            <a:off x="8301033" y="1439309"/>
            <a:ext cx="7589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4" name="Shape 194"/>
          <p:cNvCxnSpPr/>
          <p:nvPr/>
        </p:nvCxnSpPr>
        <p:spPr>
          <a:xfrm flipH="1" rot="1106097">
            <a:off x="8267089" y="1428099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5" name="Shape 195"/>
          <p:cNvCxnSpPr/>
          <p:nvPr/>
        </p:nvCxnSpPr>
        <p:spPr>
          <a:xfrm flipH="1" rot="1106097">
            <a:off x="8225555" y="1398476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" name="Shape 196"/>
          <p:cNvCxnSpPr/>
          <p:nvPr/>
        </p:nvCxnSpPr>
        <p:spPr>
          <a:xfrm flipH="1" rot="1106097">
            <a:off x="8192388" y="1364056"/>
            <a:ext cx="3415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" name="Shape 197"/>
          <p:cNvCxnSpPr/>
          <p:nvPr/>
        </p:nvCxnSpPr>
        <p:spPr>
          <a:xfrm flipH="1" rot="1089162">
            <a:off x="8200798" y="1348439"/>
            <a:ext cx="19258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" name="Shape 198"/>
          <p:cNvCxnSpPr/>
          <p:nvPr/>
        </p:nvCxnSpPr>
        <p:spPr>
          <a:xfrm flipH="1" rot="1086226">
            <a:off x="8163635" y="1314820"/>
            <a:ext cx="49237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" name="Shape 199"/>
          <p:cNvCxnSpPr/>
          <p:nvPr/>
        </p:nvCxnSpPr>
        <p:spPr>
          <a:xfrm flipH="1" rot="1088285">
            <a:off x="8152050" y="1230310"/>
            <a:ext cx="54929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" name="Shape 200"/>
          <p:cNvCxnSpPr/>
          <p:nvPr/>
        </p:nvCxnSpPr>
        <p:spPr>
          <a:xfrm flipH="1" rot="1080250">
            <a:off x="8183568" y="1277590"/>
            <a:ext cx="3785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" name="Shape 201"/>
          <p:cNvCxnSpPr/>
          <p:nvPr/>
        </p:nvCxnSpPr>
        <p:spPr>
          <a:xfrm flipH="1" rot="1093189">
            <a:off x="8135191" y="1196298"/>
            <a:ext cx="75800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" name="Shape 202"/>
          <p:cNvCxnSpPr/>
          <p:nvPr/>
        </p:nvCxnSpPr>
        <p:spPr>
          <a:xfrm flipH="1" rot="1106097">
            <a:off x="8187422" y="1184449"/>
            <a:ext cx="2276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" name="Shape 203"/>
          <p:cNvCxnSpPr/>
          <p:nvPr/>
        </p:nvCxnSpPr>
        <p:spPr>
          <a:xfrm flipH="1" rot="1106097">
            <a:off x="8181705" y="1145749"/>
            <a:ext cx="17076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" name="Shape 204"/>
          <p:cNvCxnSpPr/>
          <p:nvPr/>
        </p:nvCxnSpPr>
        <p:spPr>
          <a:xfrm flipH="1" rot="1091753">
            <a:off x="8147280" y="1099441"/>
            <a:ext cx="6821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" name="Shape 205"/>
          <p:cNvCxnSpPr/>
          <p:nvPr/>
        </p:nvCxnSpPr>
        <p:spPr>
          <a:xfrm flipH="1" rot="1106097">
            <a:off x="8167107" y="1066345"/>
            <a:ext cx="3604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" name="Shape 206"/>
          <p:cNvCxnSpPr/>
          <p:nvPr/>
        </p:nvCxnSpPr>
        <p:spPr>
          <a:xfrm flipH="1" rot="1086226">
            <a:off x="8165478" y="1032052"/>
            <a:ext cx="4923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" name="Shape 207"/>
          <p:cNvCxnSpPr/>
          <p:nvPr/>
        </p:nvCxnSpPr>
        <p:spPr>
          <a:xfrm flipH="1" rot="1106097">
            <a:off x="8172990" y="984770"/>
            <a:ext cx="51228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" name="Shape 208"/>
          <p:cNvCxnSpPr/>
          <p:nvPr/>
        </p:nvCxnSpPr>
        <p:spPr>
          <a:xfrm flipH="1" rot="1093189">
            <a:off x="8140381" y="926061"/>
            <a:ext cx="7580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" name="Shape 209"/>
          <p:cNvCxnSpPr/>
          <p:nvPr/>
        </p:nvCxnSpPr>
        <p:spPr>
          <a:xfrm flipH="1" rot="1081629">
            <a:off x="8164808" y="890608"/>
            <a:ext cx="5331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" name="Shape 210"/>
          <p:cNvCxnSpPr/>
          <p:nvPr/>
        </p:nvCxnSpPr>
        <p:spPr>
          <a:xfrm flipH="1" rot="1081629">
            <a:off x="8172723" y="845433"/>
            <a:ext cx="5331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" name="Shape 211"/>
          <p:cNvCxnSpPr/>
          <p:nvPr/>
        </p:nvCxnSpPr>
        <p:spPr>
          <a:xfrm rot="-9719750">
            <a:off x="8205991" y="821308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2" name="Shape 212"/>
          <p:cNvCxnSpPr/>
          <p:nvPr/>
        </p:nvCxnSpPr>
        <p:spPr>
          <a:xfrm rot="-9693903">
            <a:off x="8237131" y="790848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" name="Shape 213"/>
          <p:cNvCxnSpPr/>
          <p:nvPr/>
        </p:nvCxnSpPr>
        <p:spPr>
          <a:xfrm rot="-9693903">
            <a:off x="8219385" y="783274"/>
            <a:ext cx="2276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" name="Shape 214"/>
          <p:cNvCxnSpPr/>
          <p:nvPr/>
        </p:nvCxnSpPr>
        <p:spPr>
          <a:xfrm rot="-9710564">
            <a:off x="8206929" y="731342"/>
            <a:ext cx="5872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" name="Shape 215"/>
          <p:cNvCxnSpPr/>
          <p:nvPr/>
        </p:nvCxnSpPr>
        <p:spPr>
          <a:xfrm rot="-9713774">
            <a:off x="8238527" y="704097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" name="Shape 216"/>
          <p:cNvCxnSpPr/>
          <p:nvPr/>
        </p:nvCxnSpPr>
        <p:spPr>
          <a:xfrm rot="-9693903">
            <a:off x="8268746" y="665194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" name="Shape 217"/>
          <p:cNvCxnSpPr/>
          <p:nvPr/>
        </p:nvCxnSpPr>
        <p:spPr>
          <a:xfrm rot="-9719750">
            <a:off x="8278378" y="625439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" name="Shape 218"/>
          <p:cNvCxnSpPr/>
          <p:nvPr/>
        </p:nvCxnSpPr>
        <p:spPr>
          <a:xfrm rot="-9693903">
            <a:off x="8296009" y="580401"/>
            <a:ext cx="32255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" name="Shape 219"/>
          <p:cNvCxnSpPr/>
          <p:nvPr/>
        </p:nvCxnSpPr>
        <p:spPr>
          <a:xfrm rot="-9693903">
            <a:off x="8314944" y="537013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" name="Shape 220"/>
          <p:cNvCxnSpPr/>
          <p:nvPr/>
        </p:nvCxnSpPr>
        <p:spPr>
          <a:xfrm rot="-9719750">
            <a:off x="8329510" y="498864"/>
            <a:ext cx="37853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" name="Shape 221"/>
          <p:cNvCxnSpPr/>
          <p:nvPr/>
        </p:nvCxnSpPr>
        <p:spPr>
          <a:xfrm rot="-9693903">
            <a:off x="8350723" y="449013"/>
            <a:ext cx="32255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" name="Shape 222"/>
          <p:cNvCxnSpPr/>
          <p:nvPr/>
        </p:nvCxnSpPr>
        <p:spPr>
          <a:xfrm rot="-9693903">
            <a:off x="8378650" y="435154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" name="Shape 223"/>
          <p:cNvCxnSpPr/>
          <p:nvPr/>
        </p:nvCxnSpPr>
        <p:spPr>
          <a:xfrm rot="-9693903">
            <a:off x="8397074" y="407876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4" name="Shape 224"/>
          <p:cNvCxnSpPr/>
          <p:nvPr/>
        </p:nvCxnSpPr>
        <p:spPr>
          <a:xfrm flipH="1" rot="1081629">
            <a:off x="8410748" y="372118"/>
            <a:ext cx="5331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5" name="Shape 225"/>
          <p:cNvCxnSpPr/>
          <p:nvPr/>
        </p:nvCxnSpPr>
        <p:spPr>
          <a:xfrm rot="-9693903">
            <a:off x="8455750" y="34437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6" name="Shape 226"/>
          <p:cNvCxnSpPr/>
          <p:nvPr/>
        </p:nvCxnSpPr>
        <p:spPr>
          <a:xfrm rot="-9693903">
            <a:off x="8479571" y="329359"/>
            <a:ext cx="30357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7" name="Shape 227"/>
          <p:cNvCxnSpPr/>
          <p:nvPr/>
        </p:nvCxnSpPr>
        <p:spPr>
          <a:xfrm rot="-9693903">
            <a:off x="8519993" y="308646"/>
            <a:ext cx="5692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8" name="Shape 228"/>
          <p:cNvCxnSpPr/>
          <p:nvPr/>
        </p:nvCxnSpPr>
        <p:spPr>
          <a:xfrm rot="-9693903">
            <a:off x="8540369" y="266896"/>
            <a:ext cx="13281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9" name="Shape 229"/>
          <p:cNvCxnSpPr/>
          <p:nvPr/>
        </p:nvCxnSpPr>
        <p:spPr>
          <a:xfrm rot="-9693903">
            <a:off x="8583192" y="239164"/>
            <a:ext cx="9486" cy="5492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0" name="Shape 230"/>
          <p:cNvCxnSpPr/>
          <p:nvPr/>
        </p:nvCxnSpPr>
        <p:spPr>
          <a:xfrm flipH="1" rot="-9693903">
            <a:off x="8634987" y="273619"/>
            <a:ext cx="9486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1" name="Shape 231"/>
          <p:cNvCxnSpPr/>
          <p:nvPr/>
        </p:nvCxnSpPr>
        <p:spPr>
          <a:xfrm flipH="1" rot="-9693903">
            <a:off x="8664709" y="294875"/>
            <a:ext cx="20871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2" name="Shape 232"/>
          <p:cNvCxnSpPr/>
          <p:nvPr/>
        </p:nvCxnSpPr>
        <p:spPr>
          <a:xfrm flipH="1" rot="-9715434">
            <a:off x="8680441" y="316267"/>
            <a:ext cx="45442" cy="3225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3" name="Shape 233"/>
          <p:cNvCxnSpPr/>
          <p:nvPr/>
        </p:nvCxnSpPr>
        <p:spPr>
          <a:xfrm flipH="1" rot="-9693903">
            <a:off x="8713569" y="373007"/>
            <a:ext cx="3415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4" name="Shape 234"/>
          <p:cNvCxnSpPr/>
          <p:nvPr/>
        </p:nvCxnSpPr>
        <p:spPr>
          <a:xfrm flipH="1" rot="-9693903">
            <a:off x="8730280" y="39927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5" name="Shape 235"/>
          <p:cNvCxnSpPr/>
          <p:nvPr/>
        </p:nvCxnSpPr>
        <p:spPr>
          <a:xfrm flipH="1" rot="-9711715">
            <a:off x="8727089" y="432590"/>
            <a:ext cx="5492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6" name="Shape 236"/>
          <p:cNvCxnSpPr/>
          <p:nvPr/>
        </p:nvCxnSpPr>
        <p:spPr>
          <a:xfrm flipH="1" rot="-9693903">
            <a:off x="8742136" y="472069"/>
            <a:ext cx="34152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7" name="Shape 237"/>
          <p:cNvCxnSpPr/>
          <p:nvPr/>
        </p:nvCxnSpPr>
        <p:spPr>
          <a:xfrm flipH="1" rot="-9718517">
            <a:off x="8729847" y="496820"/>
            <a:ext cx="3975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8" name="Shape 238"/>
          <p:cNvCxnSpPr/>
          <p:nvPr/>
        </p:nvCxnSpPr>
        <p:spPr>
          <a:xfrm rot="1106097">
            <a:off x="8715888" y="556152"/>
            <a:ext cx="1707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9" name="Shape 239"/>
          <p:cNvCxnSpPr/>
          <p:nvPr/>
        </p:nvCxnSpPr>
        <p:spPr>
          <a:xfrm rot="1106097">
            <a:off x="8704680" y="590043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" name="Shape 240"/>
          <p:cNvCxnSpPr/>
          <p:nvPr/>
        </p:nvCxnSpPr>
        <p:spPr>
          <a:xfrm rot="1106097">
            <a:off x="8694412" y="62187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" name="Shape 241"/>
          <p:cNvCxnSpPr/>
          <p:nvPr/>
        </p:nvCxnSpPr>
        <p:spPr>
          <a:xfrm rot="1106097">
            <a:off x="8684236" y="638970"/>
            <a:ext cx="24665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" name="Shape 242"/>
          <p:cNvCxnSpPr/>
          <p:nvPr/>
        </p:nvCxnSpPr>
        <p:spPr>
          <a:xfrm flipH="1" rot="-9693903">
            <a:off x="8728924" y="539256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" name="Shape 243"/>
          <p:cNvCxnSpPr/>
          <p:nvPr/>
        </p:nvCxnSpPr>
        <p:spPr>
          <a:xfrm flipH="1" rot="-9710838">
            <a:off x="8739157" y="460319"/>
            <a:ext cx="19258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" name="Shape 244"/>
          <p:cNvCxnSpPr/>
          <p:nvPr/>
        </p:nvCxnSpPr>
        <p:spPr>
          <a:xfrm flipH="1" rot="-9693903">
            <a:off x="8730117" y="340011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" name="Shape 245"/>
          <p:cNvCxnSpPr/>
          <p:nvPr/>
        </p:nvCxnSpPr>
        <p:spPr>
          <a:xfrm flipH="1" rot="-9693903">
            <a:off x="8708508" y="342025"/>
            <a:ext cx="1517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" name="Shape 246"/>
          <p:cNvCxnSpPr/>
          <p:nvPr/>
        </p:nvCxnSpPr>
        <p:spPr>
          <a:xfrm flipH="1" rot="-9693903">
            <a:off x="8656705" y="281411"/>
            <a:ext cx="379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" name="Shape 247"/>
          <p:cNvCxnSpPr/>
          <p:nvPr/>
        </p:nvCxnSpPr>
        <p:spPr>
          <a:xfrm rot="-9693903">
            <a:off x="8615503" y="268104"/>
            <a:ext cx="569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" name="Shape 248"/>
          <p:cNvCxnSpPr/>
          <p:nvPr/>
        </p:nvCxnSpPr>
        <p:spPr>
          <a:xfrm rot="-9710838">
            <a:off x="8556980" y="274829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" name="Shape 249"/>
          <p:cNvCxnSpPr/>
          <p:nvPr/>
        </p:nvCxnSpPr>
        <p:spPr>
          <a:xfrm rot="-9693903">
            <a:off x="8576785" y="267206"/>
            <a:ext cx="5692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" name="Shape 250"/>
          <p:cNvCxnSpPr/>
          <p:nvPr/>
        </p:nvCxnSpPr>
        <p:spPr>
          <a:xfrm rot="-9693903">
            <a:off x="8488660" y="308442"/>
            <a:ext cx="2087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" name="Shape 251"/>
          <p:cNvCxnSpPr/>
          <p:nvPr/>
        </p:nvCxnSpPr>
        <p:spPr>
          <a:xfrm rot="-9693903">
            <a:off x="8441768" y="351086"/>
            <a:ext cx="2087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" name="Shape 252"/>
          <p:cNvCxnSpPr/>
          <p:nvPr/>
        </p:nvCxnSpPr>
        <p:spPr>
          <a:xfrm rot="-9693903">
            <a:off x="8400105" y="37999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" name="Shape 253"/>
          <p:cNvCxnSpPr/>
          <p:nvPr/>
        </p:nvCxnSpPr>
        <p:spPr>
          <a:xfrm flipH="1" rot="1106097">
            <a:off x="8330859" y="517713"/>
            <a:ext cx="1897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" name="Shape 254"/>
          <p:cNvCxnSpPr/>
          <p:nvPr/>
        </p:nvCxnSpPr>
        <p:spPr>
          <a:xfrm flipH="1" rot="1106097">
            <a:off x="8292293" y="557113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" name="Shape 255"/>
          <p:cNvCxnSpPr/>
          <p:nvPr/>
        </p:nvCxnSpPr>
        <p:spPr>
          <a:xfrm rot="-9693903">
            <a:off x="8287472" y="599097"/>
            <a:ext cx="17076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6" name="Shape 256"/>
          <p:cNvCxnSpPr/>
          <p:nvPr/>
        </p:nvCxnSpPr>
        <p:spPr>
          <a:xfrm rot="-9693903">
            <a:off x="8262378" y="643483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" name="Shape 257"/>
          <p:cNvCxnSpPr/>
          <p:nvPr/>
        </p:nvCxnSpPr>
        <p:spPr>
          <a:xfrm flipH="1" rot="1106097">
            <a:off x="8263191" y="685072"/>
            <a:ext cx="569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" name="Shape 258"/>
          <p:cNvCxnSpPr/>
          <p:nvPr/>
        </p:nvCxnSpPr>
        <p:spPr>
          <a:xfrm flipH="1" rot="1106097">
            <a:off x="8232999" y="756407"/>
            <a:ext cx="1328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" name="Shape 259"/>
          <p:cNvCxnSpPr/>
          <p:nvPr/>
        </p:nvCxnSpPr>
        <p:spPr>
          <a:xfrm rot="-9693903">
            <a:off x="8206161" y="799510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" name="Shape 260"/>
          <p:cNvCxnSpPr/>
          <p:nvPr/>
        </p:nvCxnSpPr>
        <p:spPr>
          <a:xfrm flipH="1" rot="1106097">
            <a:off x="8192967" y="881499"/>
            <a:ext cx="1517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" name="Shape 261"/>
          <p:cNvCxnSpPr/>
          <p:nvPr/>
        </p:nvCxnSpPr>
        <p:spPr>
          <a:xfrm flipH="1" rot="1106097">
            <a:off x="8192445" y="926273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" name="Shape 262"/>
          <p:cNvCxnSpPr/>
          <p:nvPr/>
        </p:nvCxnSpPr>
        <p:spPr>
          <a:xfrm flipH="1" rot="1082605">
            <a:off x="8153418" y="970641"/>
            <a:ext cx="4164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" name="Shape 263"/>
          <p:cNvCxnSpPr/>
          <p:nvPr/>
        </p:nvCxnSpPr>
        <p:spPr>
          <a:xfrm flipH="1" rot="1106097">
            <a:off x="8169343" y="1018542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" name="Shape 264"/>
          <p:cNvCxnSpPr/>
          <p:nvPr/>
        </p:nvCxnSpPr>
        <p:spPr>
          <a:xfrm flipH="1" rot="1106097">
            <a:off x="8167519" y="1170324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" name="Shape 265"/>
          <p:cNvCxnSpPr/>
          <p:nvPr/>
        </p:nvCxnSpPr>
        <p:spPr>
          <a:xfrm flipH="1" rot="1106097">
            <a:off x="8181439" y="1227142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" name="Shape 266"/>
          <p:cNvCxnSpPr/>
          <p:nvPr/>
        </p:nvCxnSpPr>
        <p:spPr>
          <a:xfrm flipH="1" rot="1106097">
            <a:off x="8178968" y="1255718"/>
            <a:ext cx="24665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7" name="Shape 267"/>
          <p:cNvCxnSpPr/>
          <p:nvPr/>
        </p:nvCxnSpPr>
        <p:spPr>
          <a:xfrm flipH="1" rot="1106097">
            <a:off x="8183609" y="1305730"/>
            <a:ext cx="15178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8" name="Shape 268"/>
          <p:cNvCxnSpPr/>
          <p:nvPr/>
        </p:nvCxnSpPr>
        <p:spPr>
          <a:xfrm flipH="1" rot="1106097">
            <a:off x="8215576" y="1397749"/>
            <a:ext cx="11384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9" name="Shape 269"/>
          <p:cNvCxnSpPr/>
          <p:nvPr/>
        </p:nvCxnSpPr>
        <p:spPr>
          <a:xfrm>
            <a:off x="8250769" y="1423750"/>
            <a:ext cx="0" cy="3415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0" name="Shape 270"/>
          <p:cNvCxnSpPr/>
          <p:nvPr/>
        </p:nvCxnSpPr>
        <p:spPr>
          <a:xfrm rot="1106097">
            <a:off x="8384938" y="1457490"/>
            <a:ext cx="36049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1" name="Shape 271"/>
          <p:cNvCxnSpPr/>
          <p:nvPr/>
        </p:nvCxnSpPr>
        <p:spPr>
          <a:xfrm rot="1106097">
            <a:off x="8381348" y="1435562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2" name="Shape 272"/>
          <p:cNvCxnSpPr/>
          <p:nvPr/>
        </p:nvCxnSpPr>
        <p:spPr>
          <a:xfrm rot="1106097">
            <a:off x="8342764" y="1438817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3" name="Shape 273"/>
          <p:cNvCxnSpPr/>
          <p:nvPr/>
        </p:nvCxnSpPr>
        <p:spPr>
          <a:xfrm flipH="1" rot="1106097">
            <a:off x="8298274" y="1425972"/>
            <a:ext cx="7589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4" name="Shape 274"/>
          <p:cNvCxnSpPr/>
          <p:nvPr/>
        </p:nvCxnSpPr>
        <p:spPr>
          <a:xfrm flipH="1" rot="1106097">
            <a:off x="8251942" y="1411452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5" name="Shape 275"/>
          <p:cNvCxnSpPr/>
          <p:nvPr/>
        </p:nvCxnSpPr>
        <p:spPr>
          <a:xfrm rot="1106097">
            <a:off x="8470475" y="1385200"/>
            <a:ext cx="2276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6" name="Shape 276"/>
          <p:cNvCxnSpPr/>
          <p:nvPr/>
        </p:nvCxnSpPr>
        <p:spPr>
          <a:xfrm rot="1106097">
            <a:off x="8528034" y="1328723"/>
            <a:ext cx="265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7" name="Shape 277"/>
          <p:cNvCxnSpPr/>
          <p:nvPr/>
        </p:nvCxnSpPr>
        <p:spPr>
          <a:xfrm flipH="1" rot="-9693903">
            <a:off x="8542691" y="1285229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8" name="Shape 278"/>
          <p:cNvCxnSpPr/>
          <p:nvPr/>
        </p:nvCxnSpPr>
        <p:spPr>
          <a:xfrm flipH="1" rot="-9693903">
            <a:off x="8548357" y="1260198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9" name="Shape 279"/>
          <p:cNvCxnSpPr/>
          <p:nvPr/>
        </p:nvCxnSpPr>
        <p:spPr>
          <a:xfrm flipH="1" rot="-9693903">
            <a:off x="8563793" y="1168866"/>
            <a:ext cx="24665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0" name="Shape 280"/>
          <p:cNvCxnSpPr/>
          <p:nvPr/>
        </p:nvCxnSpPr>
        <p:spPr>
          <a:xfrm flipH="1" rot="-9693903">
            <a:off x="8590948" y="1018316"/>
            <a:ext cx="5122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1" name="Shape 281"/>
          <p:cNvCxnSpPr/>
          <p:nvPr/>
        </p:nvCxnSpPr>
        <p:spPr>
          <a:xfrm rot="1106097">
            <a:off x="8593162" y="1044639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2" name="Shape 282"/>
          <p:cNvCxnSpPr/>
          <p:nvPr/>
        </p:nvCxnSpPr>
        <p:spPr>
          <a:xfrm flipH="1" rot="-9693903">
            <a:off x="8579906" y="1104753"/>
            <a:ext cx="28460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3" name="Shape 283"/>
          <p:cNvCxnSpPr/>
          <p:nvPr/>
        </p:nvCxnSpPr>
        <p:spPr>
          <a:xfrm flipH="1" rot="-9693903">
            <a:off x="8567597" y="1194683"/>
            <a:ext cx="30357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4" name="Shape 284"/>
          <p:cNvCxnSpPr/>
          <p:nvPr/>
        </p:nvCxnSpPr>
        <p:spPr>
          <a:xfrm rot="1106097">
            <a:off x="8540788" y="1268478"/>
            <a:ext cx="34152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" name="Shape 285"/>
          <p:cNvCxnSpPr/>
          <p:nvPr/>
        </p:nvCxnSpPr>
        <p:spPr>
          <a:xfrm rot="1106097">
            <a:off x="8479349" y="1354018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" name="Shape 286"/>
          <p:cNvCxnSpPr/>
          <p:nvPr/>
        </p:nvCxnSpPr>
        <p:spPr>
          <a:xfrm flipH="1" rot="-9715434">
            <a:off x="8603238" y="969268"/>
            <a:ext cx="4544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" name="Shape 287"/>
          <p:cNvCxnSpPr/>
          <p:nvPr/>
        </p:nvCxnSpPr>
        <p:spPr>
          <a:xfrm flipH="1" rot="-9693903">
            <a:off x="8617118" y="885532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" name="Shape 288"/>
          <p:cNvCxnSpPr/>
          <p:nvPr/>
        </p:nvCxnSpPr>
        <p:spPr>
          <a:xfrm rot="10800000">
            <a:off x="8595251" y="849739"/>
            <a:ext cx="0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" name="Shape 289"/>
          <p:cNvCxnSpPr/>
          <p:nvPr/>
        </p:nvCxnSpPr>
        <p:spPr>
          <a:xfrm rot="-9693903">
            <a:off x="8561742" y="859274"/>
            <a:ext cx="1897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" name="Shape 290"/>
          <p:cNvCxnSpPr/>
          <p:nvPr/>
        </p:nvCxnSpPr>
        <p:spPr>
          <a:xfrm rot="-9693903">
            <a:off x="8540136" y="860667"/>
            <a:ext cx="2087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" name="Shape 291"/>
          <p:cNvCxnSpPr/>
          <p:nvPr/>
        </p:nvCxnSpPr>
        <p:spPr>
          <a:xfrm flipH="1" rot="-9693903">
            <a:off x="8615148" y="876102"/>
            <a:ext cx="1138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" name="Shape 292"/>
          <p:cNvCxnSpPr/>
          <p:nvPr/>
        </p:nvCxnSpPr>
        <p:spPr>
          <a:xfrm flipH="1" rot="-9693903">
            <a:off x="8598210" y="893662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" name="Shape 293"/>
          <p:cNvCxnSpPr/>
          <p:nvPr/>
        </p:nvCxnSpPr>
        <p:spPr>
          <a:xfrm rot="1106097">
            <a:off x="8614139" y="930872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" name="Shape 294"/>
          <p:cNvCxnSpPr/>
          <p:nvPr/>
        </p:nvCxnSpPr>
        <p:spPr>
          <a:xfrm flipH="1" rot="-9693903">
            <a:off x="8602591" y="958975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" name="Shape 295"/>
          <p:cNvCxnSpPr/>
          <p:nvPr/>
        </p:nvCxnSpPr>
        <p:spPr>
          <a:xfrm rot="1106097">
            <a:off x="8577488" y="107475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" name="Shape 296"/>
          <p:cNvCxnSpPr/>
          <p:nvPr/>
        </p:nvCxnSpPr>
        <p:spPr>
          <a:xfrm flipH="1" rot="-9693903">
            <a:off x="8553902" y="1228538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97" name="Shape 297"/>
          <p:cNvSpPr/>
          <p:nvPr/>
        </p:nvSpPr>
        <p:spPr>
          <a:xfrm rot="1091893">
            <a:off x="8361774" y="1031151"/>
            <a:ext cx="124031" cy="157836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98" name="Shape 298"/>
          <p:cNvSpPr/>
          <p:nvPr/>
        </p:nvSpPr>
        <p:spPr>
          <a:xfrm rot="1091893">
            <a:off x="8411088" y="1058369"/>
            <a:ext cx="50152" cy="11094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99" name="Shape 299"/>
          <p:cNvSpPr/>
          <p:nvPr/>
        </p:nvSpPr>
        <p:spPr>
          <a:xfrm rot="1091893">
            <a:off x="8382672" y="1070665"/>
            <a:ext cx="47696" cy="94824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0" name="Shape 300"/>
          <p:cNvSpPr/>
          <p:nvPr/>
        </p:nvSpPr>
        <p:spPr>
          <a:xfrm rot="1091822">
            <a:off x="8352700" y="672862"/>
            <a:ext cx="130170" cy="257756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1" name="Shape 301"/>
          <p:cNvSpPr/>
          <p:nvPr/>
        </p:nvSpPr>
        <p:spPr>
          <a:xfrm rot="1091822">
            <a:off x="8468151" y="776308"/>
            <a:ext cx="48852" cy="86844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2" name="Shape 302"/>
          <p:cNvSpPr/>
          <p:nvPr/>
        </p:nvSpPr>
        <p:spPr>
          <a:xfrm rot="1242179">
            <a:off x="8521443" y="1116966"/>
            <a:ext cx="56097" cy="55284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3" name="Shape 303"/>
          <p:cNvSpPr/>
          <p:nvPr/>
        </p:nvSpPr>
        <p:spPr>
          <a:xfrm rot="1242617">
            <a:off x="8528300" y="1122219"/>
            <a:ext cx="49327" cy="47419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304" name="Shape 304"/>
          <p:cNvCxnSpPr/>
          <p:nvPr/>
        </p:nvCxnSpPr>
        <p:spPr>
          <a:xfrm rot="1106097">
            <a:off x="8669776" y="684474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" name="Shape 305"/>
          <p:cNvCxnSpPr/>
          <p:nvPr/>
        </p:nvCxnSpPr>
        <p:spPr>
          <a:xfrm rot="1106097">
            <a:off x="8638186" y="723599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" name="Shape 306"/>
          <p:cNvCxnSpPr/>
          <p:nvPr/>
        </p:nvCxnSpPr>
        <p:spPr>
          <a:xfrm rot="1106097">
            <a:off x="8581611" y="812970"/>
            <a:ext cx="13281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" name="Shape 307"/>
          <p:cNvCxnSpPr/>
          <p:nvPr/>
        </p:nvCxnSpPr>
        <p:spPr>
          <a:xfrm rot="1106097">
            <a:off x="8616986" y="758321"/>
            <a:ext cx="22768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" name="Shape 308"/>
          <p:cNvCxnSpPr/>
          <p:nvPr/>
        </p:nvCxnSpPr>
        <p:spPr>
          <a:xfrm rot="1091950">
            <a:off x="8647860" y="678741"/>
            <a:ext cx="2305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" name="Shape 309"/>
          <p:cNvCxnSpPr/>
          <p:nvPr/>
        </p:nvCxnSpPr>
        <p:spPr>
          <a:xfrm rot="1106097">
            <a:off x="8626023" y="713740"/>
            <a:ext cx="19922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" name="Shape 310"/>
          <p:cNvCxnSpPr/>
          <p:nvPr/>
        </p:nvCxnSpPr>
        <p:spPr>
          <a:xfrm rot="1075675">
            <a:off x="8603379" y="752767"/>
            <a:ext cx="21441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" name="Shape 311"/>
          <p:cNvCxnSpPr/>
          <p:nvPr/>
        </p:nvCxnSpPr>
        <p:spPr>
          <a:xfrm rot="1082057">
            <a:off x="8545244" y="840216"/>
            <a:ext cx="2713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" name="Shape 312"/>
          <p:cNvCxnSpPr/>
          <p:nvPr/>
        </p:nvCxnSpPr>
        <p:spPr>
          <a:xfrm rot="1106097">
            <a:off x="8508812" y="883486"/>
            <a:ext cx="15178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3" name="Shape 313"/>
          <p:cNvCxnSpPr/>
          <p:nvPr/>
        </p:nvCxnSpPr>
        <p:spPr>
          <a:xfrm flipH="1" rot="-9693903">
            <a:off x="8484402" y="918320"/>
            <a:ext cx="25614" cy="43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4" name="Shape 314"/>
          <p:cNvCxnSpPr/>
          <p:nvPr/>
        </p:nvCxnSpPr>
        <p:spPr>
          <a:xfrm rot="1106097">
            <a:off x="8458921" y="950754"/>
            <a:ext cx="18024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5" name="Shape 315"/>
          <p:cNvCxnSpPr/>
          <p:nvPr/>
        </p:nvCxnSpPr>
        <p:spPr>
          <a:xfrm flipH="1" rot="-9725733">
            <a:off x="8440434" y="981613"/>
            <a:ext cx="204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6" name="Shape 316"/>
          <p:cNvCxnSpPr/>
          <p:nvPr/>
        </p:nvCxnSpPr>
        <p:spPr>
          <a:xfrm rot="1067033">
            <a:off x="8455190" y="975516"/>
            <a:ext cx="1669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7" name="Shape 317"/>
          <p:cNvCxnSpPr/>
          <p:nvPr/>
        </p:nvCxnSpPr>
        <p:spPr>
          <a:xfrm rot="1087312">
            <a:off x="8522276" y="885553"/>
            <a:ext cx="1736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8" name="Shape 318"/>
          <p:cNvCxnSpPr/>
          <p:nvPr/>
        </p:nvCxnSpPr>
        <p:spPr>
          <a:xfrm flipH="1" rot="1041242">
            <a:off x="8550448" y="872296"/>
            <a:ext cx="5028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9" name="Shape 319"/>
          <p:cNvCxnSpPr/>
          <p:nvPr/>
        </p:nvCxnSpPr>
        <p:spPr>
          <a:xfrm rot="-9744455">
            <a:off x="8518705" y="889465"/>
            <a:ext cx="1290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0" name="Shape 320"/>
          <p:cNvCxnSpPr/>
          <p:nvPr/>
        </p:nvCxnSpPr>
        <p:spPr>
          <a:xfrm rot="1106097">
            <a:off x="8491538" y="908069"/>
            <a:ext cx="1423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1" name="Shape 321"/>
          <p:cNvCxnSpPr/>
          <p:nvPr/>
        </p:nvCxnSpPr>
        <p:spPr>
          <a:xfrm rot="-9712688">
            <a:off x="8511574" y="898268"/>
            <a:ext cx="17361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2" name="Shape 322"/>
          <p:cNvCxnSpPr/>
          <p:nvPr/>
        </p:nvCxnSpPr>
        <p:spPr>
          <a:xfrm rot="-9693903">
            <a:off x="8498462" y="911744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3" name="Shape 323"/>
          <p:cNvCxnSpPr/>
          <p:nvPr/>
        </p:nvCxnSpPr>
        <p:spPr>
          <a:xfrm rot="1082057">
            <a:off x="8508047" y="903110"/>
            <a:ext cx="1356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4" name="Shape 324"/>
          <p:cNvCxnSpPr/>
          <p:nvPr/>
        </p:nvCxnSpPr>
        <p:spPr>
          <a:xfrm rot="1106097">
            <a:off x="8529979" y="906709"/>
            <a:ext cx="12332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5" name="Shape 325"/>
          <p:cNvCxnSpPr/>
          <p:nvPr/>
        </p:nvCxnSpPr>
        <p:spPr>
          <a:xfrm rot="-9693903">
            <a:off x="8546163" y="912224"/>
            <a:ext cx="3794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6" name="Shape 326"/>
          <p:cNvCxnSpPr/>
          <p:nvPr/>
        </p:nvCxnSpPr>
        <p:spPr>
          <a:xfrm rot="-9693903">
            <a:off x="8523189" y="916554"/>
            <a:ext cx="12332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7" name="Shape 327"/>
          <p:cNvCxnSpPr/>
          <p:nvPr/>
        </p:nvCxnSpPr>
        <p:spPr>
          <a:xfrm rot="-9693903">
            <a:off x="8515983" y="916744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8" name="Shape 328"/>
          <p:cNvCxnSpPr/>
          <p:nvPr/>
        </p:nvCxnSpPr>
        <p:spPr>
          <a:xfrm rot="-9693903">
            <a:off x="8491268" y="961541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" name="Shape 329"/>
          <p:cNvCxnSpPr/>
          <p:nvPr/>
        </p:nvCxnSpPr>
        <p:spPr>
          <a:xfrm rot="-9693903">
            <a:off x="8483640" y="970340"/>
            <a:ext cx="758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" name="Shape 330"/>
          <p:cNvCxnSpPr/>
          <p:nvPr/>
        </p:nvCxnSpPr>
        <p:spPr>
          <a:xfrm rot="-9758758">
            <a:off x="8472104" y="990263"/>
            <a:ext cx="1005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" name="Shape 331"/>
          <p:cNvCxnSpPr/>
          <p:nvPr/>
        </p:nvCxnSpPr>
        <p:spPr>
          <a:xfrm rot="-9693903">
            <a:off x="8458525" y="987670"/>
            <a:ext cx="56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" name="Shape 332"/>
          <p:cNvCxnSpPr/>
          <p:nvPr/>
        </p:nvCxnSpPr>
        <p:spPr>
          <a:xfrm rot="-9642597">
            <a:off x="8455425" y="1006522"/>
            <a:ext cx="6356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" name="Shape 333"/>
          <p:cNvCxnSpPr/>
          <p:nvPr/>
        </p:nvCxnSpPr>
        <p:spPr>
          <a:xfrm rot="-9693903">
            <a:off x="8469802" y="1001709"/>
            <a:ext cx="1897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" name="Shape 334"/>
          <p:cNvCxnSpPr/>
          <p:nvPr/>
        </p:nvCxnSpPr>
        <p:spPr>
          <a:xfrm rot="-9693903">
            <a:off x="8480212" y="973765"/>
            <a:ext cx="8538" cy="230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" name="Shape 335"/>
          <p:cNvCxnSpPr/>
          <p:nvPr/>
        </p:nvCxnSpPr>
        <p:spPr>
          <a:xfrm rot="-9758758">
            <a:off x="8495539" y="969247"/>
            <a:ext cx="502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" name="Shape 336"/>
          <p:cNvCxnSpPr/>
          <p:nvPr/>
        </p:nvCxnSpPr>
        <p:spPr>
          <a:xfrm rot="-9693903">
            <a:off x="8531913" y="937852"/>
            <a:ext cx="2846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" name="Shape 337"/>
          <p:cNvCxnSpPr/>
          <p:nvPr/>
        </p:nvCxnSpPr>
        <p:spPr>
          <a:xfrm rot="-9642597">
            <a:off x="8542395" y="927243"/>
            <a:ext cx="6356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" name="Shape 338"/>
          <p:cNvCxnSpPr/>
          <p:nvPr/>
        </p:nvCxnSpPr>
        <p:spPr>
          <a:xfrm rot="-9735320">
            <a:off x="8565140" y="916359"/>
            <a:ext cx="7874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" name="Shape 339"/>
          <p:cNvCxnSpPr/>
          <p:nvPr/>
        </p:nvCxnSpPr>
        <p:spPr>
          <a:xfrm rot="-9693903">
            <a:off x="8579244" y="890326"/>
            <a:ext cx="379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" name="Shape 340"/>
          <p:cNvCxnSpPr/>
          <p:nvPr/>
        </p:nvCxnSpPr>
        <p:spPr>
          <a:xfrm rot="-9601014">
            <a:off x="8570064" y="889945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" name="Shape 341"/>
          <p:cNvCxnSpPr/>
          <p:nvPr/>
        </p:nvCxnSpPr>
        <p:spPr>
          <a:xfrm rot="-9758758">
            <a:off x="8558841" y="898081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" name="Shape 342"/>
          <p:cNvCxnSpPr/>
          <p:nvPr/>
        </p:nvCxnSpPr>
        <p:spPr>
          <a:xfrm rot="-9693903">
            <a:off x="8546362" y="878259"/>
            <a:ext cx="2846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" name="Shape 343"/>
          <p:cNvCxnSpPr/>
          <p:nvPr/>
        </p:nvCxnSpPr>
        <p:spPr>
          <a:xfrm rot="-9693903">
            <a:off x="8562026" y="870247"/>
            <a:ext cx="5692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" name="Shape 344"/>
          <p:cNvCxnSpPr/>
          <p:nvPr/>
        </p:nvCxnSpPr>
        <p:spPr>
          <a:xfrm rot="-9693903">
            <a:off x="8579586" y="875940"/>
            <a:ext cx="474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5" name="Shape 345"/>
          <p:cNvCxnSpPr/>
          <p:nvPr/>
        </p:nvCxnSpPr>
        <p:spPr>
          <a:xfrm rot="-9843276">
            <a:off x="8590271" y="875909"/>
            <a:ext cx="436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" name="Shape 346"/>
          <p:cNvCxnSpPr/>
          <p:nvPr/>
        </p:nvCxnSpPr>
        <p:spPr>
          <a:xfrm rot="-9693903">
            <a:off x="8573364" y="864742"/>
            <a:ext cx="569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" name="Shape 347"/>
          <p:cNvCxnSpPr/>
          <p:nvPr/>
        </p:nvCxnSpPr>
        <p:spPr>
          <a:xfrm flipH="1" rot="10800000">
            <a:off x="8573682" y="873652"/>
            <a:ext cx="299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" name="Shape 348"/>
          <p:cNvCxnSpPr/>
          <p:nvPr/>
        </p:nvCxnSpPr>
        <p:spPr>
          <a:xfrm rot="-9753169">
            <a:off x="8555012" y="875406"/>
            <a:ext cx="11006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" name="Shape 349"/>
          <p:cNvCxnSpPr/>
          <p:nvPr/>
        </p:nvCxnSpPr>
        <p:spPr>
          <a:xfrm rot="-9693903">
            <a:off x="8557290" y="875657"/>
            <a:ext cx="20871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" name="Shape 350"/>
          <p:cNvCxnSpPr/>
          <p:nvPr/>
        </p:nvCxnSpPr>
        <p:spPr>
          <a:xfrm rot="-9693903">
            <a:off x="8548025" y="895418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" name="Shape 351"/>
          <p:cNvCxnSpPr/>
          <p:nvPr/>
        </p:nvCxnSpPr>
        <p:spPr>
          <a:xfrm rot="-9693903">
            <a:off x="8533483" y="891285"/>
            <a:ext cx="10435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" name="Shape 352"/>
          <p:cNvCxnSpPr/>
          <p:nvPr/>
        </p:nvCxnSpPr>
        <p:spPr>
          <a:xfrm rot="-9693903">
            <a:off x="8536426" y="889760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" name="Shape 353"/>
          <p:cNvCxnSpPr/>
          <p:nvPr/>
        </p:nvCxnSpPr>
        <p:spPr>
          <a:xfrm rot="-9735320">
            <a:off x="8534290" y="931104"/>
            <a:ext cx="7874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" name="Shape 354"/>
          <p:cNvCxnSpPr/>
          <p:nvPr/>
        </p:nvCxnSpPr>
        <p:spPr>
          <a:xfrm rot="-9693903">
            <a:off x="8511462" y="928959"/>
            <a:ext cx="2087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" name="Shape 355"/>
          <p:cNvCxnSpPr/>
          <p:nvPr/>
        </p:nvCxnSpPr>
        <p:spPr>
          <a:xfrm rot="-9693903">
            <a:off x="8494249" y="949361"/>
            <a:ext cx="27511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6" name="Shape 356"/>
          <p:cNvCxnSpPr/>
          <p:nvPr/>
        </p:nvCxnSpPr>
        <p:spPr>
          <a:xfrm rot="-9717943">
            <a:off x="8500505" y="954419"/>
            <a:ext cx="1356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7" name="Shape 357"/>
          <p:cNvCxnSpPr/>
          <p:nvPr/>
        </p:nvCxnSpPr>
        <p:spPr>
          <a:xfrm rot="-9693903">
            <a:off x="8505821" y="966516"/>
            <a:ext cx="5692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8" name="Shape 358"/>
          <p:cNvCxnSpPr/>
          <p:nvPr/>
        </p:nvCxnSpPr>
        <p:spPr>
          <a:xfrm rot="-9693903">
            <a:off x="8498850" y="979865"/>
            <a:ext cx="474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9" name="Shape 359"/>
          <p:cNvCxnSpPr/>
          <p:nvPr/>
        </p:nvCxnSpPr>
        <p:spPr>
          <a:xfrm rot="-9710838">
            <a:off x="8486700" y="988990"/>
            <a:ext cx="19258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0" name="Shape 360"/>
          <p:cNvCxnSpPr/>
          <p:nvPr/>
        </p:nvCxnSpPr>
        <p:spPr>
          <a:xfrm rot="-9601014">
            <a:off x="8484682" y="952234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1" name="Shape 361"/>
          <p:cNvCxnSpPr/>
          <p:nvPr/>
        </p:nvCxnSpPr>
        <p:spPr>
          <a:xfrm rot="-9693903">
            <a:off x="8477873" y="93560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2" name="Shape 362"/>
          <p:cNvCxnSpPr/>
          <p:nvPr/>
        </p:nvCxnSpPr>
        <p:spPr>
          <a:xfrm rot="-9693903">
            <a:off x="8488306" y="925209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3" name="Shape 363"/>
          <p:cNvCxnSpPr/>
          <p:nvPr/>
        </p:nvCxnSpPr>
        <p:spPr>
          <a:xfrm rot="-9735320">
            <a:off x="8445240" y="1011034"/>
            <a:ext cx="787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4" name="Shape 364"/>
          <p:cNvCxnSpPr/>
          <p:nvPr/>
        </p:nvCxnSpPr>
        <p:spPr>
          <a:xfrm rot="-9758758">
            <a:off x="8453168" y="987153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5" name="Shape 365"/>
          <p:cNvCxnSpPr/>
          <p:nvPr/>
        </p:nvCxnSpPr>
        <p:spPr>
          <a:xfrm rot="-9737974">
            <a:off x="8469316" y="993150"/>
            <a:ext cx="1480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6" name="Shape 366"/>
          <p:cNvCxnSpPr/>
          <p:nvPr/>
        </p:nvCxnSpPr>
        <p:spPr>
          <a:xfrm rot="-9758758">
            <a:off x="8484894" y="993057"/>
            <a:ext cx="10057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7" name="Shape 367"/>
          <p:cNvCxnSpPr/>
          <p:nvPr/>
        </p:nvCxnSpPr>
        <p:spPr>
          <a:xfrm rot="-9693903">
            <a:off x="8508123" y="998482"/>
            <a:ext cx="379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8" name="Shape 368"/>
          <p:cNvCxnSpPr/>
          <p:nvPr/>
        </p:nvCxnSpPr>
        <p:spPr>
          <a:xfrm rot="-9765512">
            <a:off x="8510978" y="985482"/>
            <a:ext cx="9109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9" name="Shape 369"/>
          <p:cNvCxnSpPr/>
          <p:nvPr/>
        </p:nvCxnSpPr>
        <p:spPr>
          <a:xfrm rot="-9748466">
            <a:off x="8520262" y="958163"/>
            <a:ext cx="11954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0" name="Shape 370"/>
          <p:cNvCxnSpPr/>
          <p:nvPr/>
        </p:nvCxnSpPr>
        <p:spPr>
          <a:xfrm rot="-9693903">
            <a:off x="8533895" y="948232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1" name="Shape 371"/>
          <p:cNvCxnSpPr/>
          <p:nvPr/>
        </p:nvCxnSpPr>
        <p:spPr>
          <a:xfrm rot="-9740993">
            <a:off x="8549033" y="929689"/>
            <a:ext cx="6926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2" name="Shape 372"/>
          <p:cNvCxnSpPr/>
          <p:nvPr/>
        </p:nvCxnSpPr>
        <p:spPr>
          <a:xfrm rot="-9957825">
            <a:off x="8550899" y="915571"/>
            <a:ext cx="123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" name="Shape 373"/>
          <p:cNvCxnSpPr/>
          <p:nvPr/>
        </p:nvCxnSpPr>
        <p:spPr>
          <a:xfrm rot="1106097">
            <a:off x="8476018" y="945139"/>
            <a:ext cx="113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" name="Shape 374"/>
          <p:cNvCxnSpPr/>
          <p:nvPr/>
        </p:nvCxnSpPr>
        <p:spPr>
          <a:xfrm rot="1157403">
            <a:off x="8474809" y="950493"/>
            <a:ext cx="635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" name="Shape 375"/>
          <p:cNvCxnSpPr/>
          <p:nvPr/>
        </p:nvCxnSpPr>
        <p:spPr>
          <a:xfrm rot="1106097">
            <a:off x="8466722" y="964069"/>
            <a:ext cx="853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" name="Shape 376"/>
          <p:cNvCxnSpPr/>
          <p:nvPr/>
        </p:nvCxnSpPr>
        <p:spPr>
          <a:xfrm rot="1046831">
            <a:off x="8465069" y="971857"/>
            <a:ext cx="11006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" name="Shape 377"/>
          <p:cNvCxnSpPr/>
          <p:nvPr/>
        </p:nvCxnSpPr>
        <p:spPr>
          <a:xfrm rot="1106097">
            <a:off x="8461922" y="969231"/>
            <a:ext cx="9486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" name="Shape 378"/>
          <p:cNvCxnSpPr/>
          <p:nvPr/>
        </p:nvCxnSpPr>
        <p:spPr>
          <a:xfrm flipH="1" rot="-9693903">
            <a:off x="8450714" y="994488"/>
            <a:ext cx="1233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" name="Shape 379"/>
          <p:cNvCxnSpPr/>
          <p:nvPr/>
        </p:nvCxnSpPr>
        <p:spPr>
          <a:xfrm flipH="1" rot="-9748466">
            <a:off x="8443913" y="1011693"/>
            <a:ext cx="11954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" name="Shape 380"/>
          <p:cNvCxnSpPr/>
          <p:nvPr/>
        </p:nvCxnSpPr>
        <p:spPr>
          <a:xfrm flipH="1" rot="-9693903">
            <a:off x="8443387" y="1019118"/>
            <a:ext cx="9486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" name="Shape 381"/>
          <p:cNvCxnSpPr/>
          <p:nvPr/>
        </p:nvCxnSpPr>
        <p:spPr>
          <a:xfrm rot="1064680">
            <a:off x="8475823" y="944180"/>
            <a:ext cx="787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" name="Shape 382"/>
          <p:cNvCxnSpPr/>
          <p:nvPr/>
        </p:nvCxnSpPr>
        <p:spPr>
          <a:xfrm rot="1055545">
            <a:off x="8487496" y="929765"/>
            <a:ext cx="12903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" name="Shape 383"/>
          <p:cNvCxnSpPr/>
          <p:nvPr/>
        </p:nvCxnSpPr>
        <p:spPr>
          <a:xfrm rot="1034488">
            <a:off x="8485775" y="925583"/>
            <a:ext cx="9109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" name="Shape 384"/>
          <p:cNvCxnSpPr/>
          <p:nvPr/>
        </p:nvCxnSpPr>
        <p:spPr>
          <a:xfrm flipH="1" rot="-9748466">
            <a:off x="8501684" y="909337"/>
            <a:ext cx="11954" cy="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" name="Shape 385"/>
          <p:cNvCxnSpPr/>
          <p:nvPr/>
        </p:nvCxnSpPr>
        <p:spPr>
          <a:xfrm rot="1106097">
            <a:off x="8536805" y="864856"/>
            <a:ext cx="8538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" name="Shape 386"/>
          <p:cNvCxnSpPr/>
          <p:nvPr/>
        </p:nvCxnSpPr>
        <p:spPr>
          <a:xfrm rot="1034488">
            <a:off x="8532484" y="868532"/>
            <a:ext cx="9109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" name="Shape 387"/>
          <p:cNvCxnSpPr/>
          <p:nvPr/>
        </p:nvCxnSpPr>
        <p:spPr>
          <a:xfrm rot="1106097">
            <a:off x="8525916" y="878823"/>
            <a:ext cx="8538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8" name="Shape 388"/>
          <p:cNvCxnSpPr/>
          <p:nvPr/>
        </p:nvCxnSpPr>
        <p:spPr>
          <a:xfrm rot="1106097">
            <a:off x="8587092" y="991624"/>
            <a:ext cx="322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" name="Shape 389"/>
          <p:cNvCxnSpPr/>
          <p:nvPr/>
        </p:nvCxnSpPr>
        <p:spPr>
          <a:xfrm flipH="1" rot="-9693903">
            <a:off x="8608813" y="924957"/>
            <a:ext cx="18973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" name="Shape 390"/>
          <p:cNvCxnSpPr/>
          <p:nvPr/>
        </p:nvCxnSpPr>
        <p:spPr>
          <a:xfrm flipH="1" rot="-9693903">
            <a:off x="8552254" y="1212850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" name="Shape 391"/>
          <p:cNvCxnSpPr/>
          <p:nvPr/>
        </p:nvCxnSpPr>
        <p:spPr>
          <a:xfrm rot="1106097">
            <a:off x="8538007" y="124949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" name="Shape 392"/>
          <p:cNvCxnSpPr/>
          <p:nvPr/>
        </p:nvCxnSpPr>
        <p:spPr>
          <a:xfrm rot="1106097">
            <a:off x="8517320" y="1287921"/>
            <a:ext cx="2846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" name="Shape 393"/>
          <p:cNvCxnSpPr/>
          <p:nvPr/>
        </p:nvCxnSpPr>
        <p:spPr>
          <a:xfrm rot="1106097">
            <a:off x="8505080" y="1326415"/>
            <a:ext cx="3225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" name="Shape 394"/>
          <p:cNvCxnSpPr/>
          <p:nvPr/>
        </p:nvCxnSpPr>
        <p:spPr>
          <a:xfrm rot="1106097">
            <a:off x="8452747" y="1353078"/>
            <a:ext cx="3035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" name="Shape 395"/>
          <p:cNvCxnSpPr/>
          <p:nvPr/>
        </p:nvCxnSpPr>
        <p:spPr>
          <a:xfrm rot="1081483">
            <a:off x="8422108" y="1390446"/>
            <a:ext cx="39750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" name="Shape 396"/>
          <p:cNvCxnSpPr/>
          <p:nvPr/>
        </p:nvCxnSpPr>
        <p:spPr>
          <a:xfrm rot="1081483">
            <a:off x="8398837" y="1422239"/>
            <a:ext cx="39750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" name="Shape 397"/>
          <p:cNvCxnSpPr/>
          <p:nvPr/>
        </p:nvCxnSpPr>
        <p:spPr>
          <a:xfrm rot="1106097">
            <a:off x="8356865" y="1439307"/>
            <a:ext cx="2846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" name="Shape 398"/>
          <p:cNvCxnSpPr/>
          <p:nvPr/>
        </p:nvCxnSpPr>
        <p:spPr>
          <a:xfrm rot="1106097">
            <a:off x="8325733" y="1429890"/>
            <a:ext cx="7589" cy="416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" name="Shape 399"/>
          <p:cNvCxnSpPr/>
          <p:nvPr/>
        </p:nvCxnSpPr>
        <p:spPr>
          <a:xfrm>
            <a:off x="8287739" y="1406096"/>
            <a:ext cx="0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0" name="Shape 400"/>
          <p:cNvCxnSpPr/>
          <p:nvPr/>
        </p:nvCxnSpPr>
        <p:spPr>
          <a:xfrm flipH="1" rot="1106097">
            <a:off x="8268990" y="1390843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1" name="Shape 401"/>
          <p:cNvCxnSpPr/>
          <p:nvPr/>
        </p:nvCxnSpPr>
        <p:spPr>
          <a:xfrm flipH="1" rot="1106097">
            <a:off x="8224790" y="1358287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2" name="Shape 402"/>
          <p:cNvCxnSpPr/>
          <p:nvPr/>
        </p:nvCxnSpPr>
        <p:spPr>
          <a:xfrm flipH="1" rot="1106097">
            <a:off x="8204033" y="1320740"/>
            <a:ext cx="28460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3" name="Shape 403"/>
          <p:cNvCxnSpPr/>
          <p:nvPr/>
        </p:nvCxnSpPr>
        <p:spPr>
          <a:xfrm flipH="1" rot="1106097">
            <a:off x="8197615" y="1345774"/>
            <a:ext cx="1328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4" name="Shape 404"/>
          <p:cNvCxnSpPr/>
          <p:nvPr/>
        </p:nvCxnSpPr>
        <p:spPr>
          <a:xfrm flipH="1" rot="1106097">
            <a:off x="8204019" y="1293955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5" name="Shape 405"/>
          <p:cNvCxnSpPr/>
          <p:nvPr/>
        </p:nvCxnSpPr>
        <p:spPr>
          <a:xfrm flipH="1" rot="1106097">
            <a:off x="8199830" y="124721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6" name="Shape 406"/>
          <p:cNvCxnSpPr/>
          <p:nvPr/>
        </p:nvCxnSpPr>
        <p:spPr>
          <a:xfrm flipH="1" rot="1106097">
            <a:off x="8187067" y="1155915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7" name="Shape 407"/>
          <p:cNvCxnSpPr/>
          <p:nvPr/>
        </p:nvCxnSpPr>
        <p:spPr>
          <a:xfrm flipH="1" rot="1082605">
            <a:off x="8175942" y="1123974"/>
            <a:ext cx="4164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8" name="Shape 408"/>
          <p:cNvCxnSpPr/>
          <p:nvPr/>
        </p:nvCxnSpPr>
        <p:spPr>
          <a:xfrm flipH="1" rot="1106097">
            <a:off x="8165432" y="1089249"/>
            <a:ext cx="2276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9" name="Shape 409"/>
          <p:cNvCxnSpPr/>
          <p:nvPr/>
        </p:nvCxnSpPr>
        <p:spPr>
          <a:xfrm flipH="1" rot="1081483">
            <a:off x="8168511" y="1055327"/>
            <a:ext cx="3975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0" name="Shape 410"/>
          <p:cNvCxnSpPr/>
          <p:nvPr/>
        </p:nvCxnSpPr>
        <p:spPr>
          <a:xfrm flipH="1" rot="1086226">
            <a:off x="8169418" y="968944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1" name="Shape 411"/>
          <p:cNvCxnSpPr/>
          <p:nvPr/>
        </p:nvCxnSpPr>
        <p:spPr>
          <a:xfrm flipH="1" rot="1106097">
            <a:off x="8173160" y="907262"/>
            <a:ext cx="43639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2" name="Shape 412"/>
          <p:cNvCxnSpPr/>
          <p:nvPr/>
        </p:nvCxnSpPr>
        <p:spPr>
          <a:xfrm flipH="1" rot="1106097">
            <a:off x="8190305" y="836802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3" name="Shape 413"/>
          <p:cNvSpPr/>
          <p:nvPr/>
        </p:nvSpPr>
        <p:spPr>
          <a:xfrm rot="1064680">
            <a:off x="8541280" y="1124762"/>
            <a:ext cx="7874" cy="853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/>
        </p:nvSpPr>
        <p:spPr>
          <a:xfrm rot="1106097">
            <a:off x="8541787" y="1130214"/>
            <a:ext cx="15178" cy="16697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/>
        </p:nvSpPr>
        <p:spPr>
          <a:xfrm rot="1106097">
            <a:off x="8534038" y="1144076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/>
          <p:nvPr/>
        </p:nvSpPr>
        <p:spPr>
          <a:xfrm rot="1067033">
            <a:off x="8558898" y="1140538"/>
            <a:ext cx="16697" cy="1517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/>
          <p:nvPr/>
        </p:nvSpPr>
        <p:spPr>
          <a:xfrm rot="1106097">
            <a:off x="8589855" y="1141407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/>
        </p:nvSpPr>
        <p:spPr>
          <a:xfrm rot="1034488">
            <a:off x="8614301" y="1161619"/>
            <a:ext cx="9109" cy="948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/>
          <p:nvPr/>
        </p:nvSpPr>
        <p:spPr>
          <a:xfrm rot="1106097">
            <a:off x="8627587" y="1187728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0" name="Shape 420"/>
          <p:cNvSpPr/>
          <p:nvPr/>
        </p:nvSpPr>
        <p:spPr>
          <a:xfrm rot="1106097">
            <a:off x="8594759" y="1180018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/>
          <p:nvPr/>
        </p:nvSpPr>
        <p:spPr>
          <a:xfrm rot="1106097">
            <a:off x="8613047" y="1191317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/>
        </p:nvSpPr>
        <p:spPr>
          <a:xfrm rot="1106097">
            <a:off x="8612376" y="117637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/>
          <p:nvPr/>
        </p:nvSpPr>
        <p:spPr>
          <a:xfrm rot="1106097">
            <a:off x="8600567" y="115162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/>
          <p:nvPr/>
        </p:nvSpPr>
        <p:spPr>
          <a:xfrm rot="1106097">
            <a:off x="8583323" y="1156416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/>
          <p:nvPr/>
        </p:nvSpPr>
        <p:spPr>
          <a:xfrm rot="1085934">
            <a:off x="8343154" y="1213441"/>
            <a:ext cx="64701" cy="61285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6" name="Shape 426"/>
          <p:cNvSpPr/>
          <p:nvPr/>
        </p:nvSpPr>
        <p:spPr>
          <a:xfrm rot="1093505">
            <a:off x="8249177" y="1263025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7" name="Shape 427"/>
          <p:cNvSpPr/>
          <p:nvPr/>
        </p:nvSpPr>
        <p:spPr>
          <a:xfrm rot="30839">
            <a:off x="8243903" y="1139664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28" name="Shape 428"/>
          <p:cNvSpPr/>
          <p:nvPr/>
        </p:nvSpPr>
        <p:spPr>
          <a:xfrm rot="1919939">
            <a:off x="8321583" y="1153818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29" name="Shape 429"/>
          <p:cNvSpPr/>
          <p:nvPr/>
        </p:nvSpPr>
        <p:spPr>
          <a:xfrm flipH="1" rot="5576661">
            <a:off x="8366099" y="1286483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30" name="Shape 430"/>
          <p:cNvSpPr/>
          <p:nvPr/>
        </p:nvSpPr>
        <p:spPr>
          <a:xfrm rot="4893683">
            <a:off x="8363879" y="1219617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31" name="Shape 431"/>
          <p:cNvSpPr/>
          <p:nvPr/>
        </p:nvSpPr>
        <p:spPr>
          <a:xfrm rot="1059007">
            <a:off x="8274090" y="963723"/>
            <a:ext cx="6926" cy="5749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" name="Shape 432"/>
          <p:cNvSpPr/>
          <p:nvPr/>
        </p:nvSpPr>
        <p:spPr>
          <a:xfrm rot="1157403">
            <a:off x="8262267" y="1009163"/>
            <a:ext cx="6356" cy="4164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/>
          <p:nvPr/>
        </p:nvSpPr>
        <p:spPr>
          <a:xfrm rot="-545417">
            <a:off x="8367232" y="896511"/>
            <a:ext cx="7595" cy="5544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/>
        </p:nvSpPr>
        <p:spPr>
          <a:xfrm rot="-647058">
            <a:off x="8383476" y="938625"/>
            <a:ext cx="6413" cy="4027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/>
        </p:nvSpPr>
        <p:spPr>
          <a:xfrm rot="1034488">
            <a:off x="8305096" y="777039"/>
            <a:ext cx="9109" cy="3415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/>
          <p:nvPr/>
        </p:nvSpPr>
        <p:spPr>
          <a:xfrm rot="1064680">
            <a:off x="8298319" y="804081"/>
            <a:ext cx="7874" cy="249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/>
          <p:nvPr/>
        </p:nvSpPr>
        <p:spPr>
          <a:xfrm rot="4832261">
            <a:off x="8417348" y="554015"/>
            <a:ext cx="9124" cy="3418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/>
        </p:nvSpPr>
        <p:spPr>
          <a:xfrm rot="4875230">
            <a:off x="8394690" y="562718"/>
            <a:ext cx="7891" cy="2500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9" name="Shape 439"/>
          <p:cNvSpPr/>
          <p:nvPr/>
        </p:nvSpPr>
        <p:spPr>
          <a:xfrm rot="1080250">
            <a:off x="8277325" y="113313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/>
        </p:nvSpPr>
        <p:spPr>
          <a:xfrm rot="1198986">
            <a:off x="8288927" y="1158809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/>
          <p:nvPr/>
        </p:nvSpPr>
        <p:spPr>
          <a:xfrm rot="956724">
            <a:off x="8295278" y="1146609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" name="Shape 442"/>
          <p:cNvSpPr/>
          <p:nvPr/>
        </p:nvSpPr>
        <p:spPr>
          <a:xfrm rot="983372">
            <a:off x="8292495" y="115200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/>
          <p:nvPr/>
        </p:nvSpPr>
        <p:spPr>
          <a:xfrm rot="983372">
            <a:off x="8301957" y="1142807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/>
          <p:nvPr/>
        </p:nvSpPr>
        <p:spPr>
          <a:xfrm rot="956724">
            <a:off x="8292677" y="114776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" name="Shape 445"/>
          <p:cNvSpPr/>
          <p:nvPr/>
        </p:nvSpPr>
        <p:spPr>
          <a:xfrm rot="1026164">
            <a:off x="8284200" y="115240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" name="Shape 446"/>
          <p:cNvSpPr/>
          <p:nvPr/>
        </p:nvSpPr>
        <p:spPr>
          <a:xfrm rot="1198986">
            <a:off x="8288268" y="113850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/>
        </p:nvSpPr>
        <p:spPr>
          <a:xfrm rot="983372">
            <a:off x="8307834" y="1149569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/>
          <p:nvPr/>
        </p:nvSpPr>
        <p:spPr>
          <a:xfrm rot="1106097">
            <a:off x="8292419" y="11413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" name="Shape 449"/>
          <p:cNvSpPr/>
          <p:nvPr/>
        </p:nvSpPr>
        <p:spPr>
          <a:xfrm rot="1106097">
            <a:off x="8296049" y="1135899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" name="Shape 450"/>
          <p:cNvSpPr/>
          <p:nvPr/>
        </p:nvSpPr>
        <p:spPr>
          <a:xfrm rot="956724">
            <a:off x="8282707" y="1144203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" name="Shape 451"/>
          <p:cNvSpPr/>
          <p:nvPr/>
        </p:nvSpPr>
        <p:spPr>
          <a:xfrm rot="956724">
            <a:off x="8288715" y="114928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" name="Shape 452"/>
          <p:cNvSpPr/>
          <p:nvPr/>
        </p:nvSpPr>
        <p:spPr>
          <a:xfrm rot="956724">
            <a:off x="8302981" y="115397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/>
        </p:nvSpPr>
        <p:spPr>
          <a:xfrm rot="956724">
            <a:off x="8301400" y="115981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/>
          <p:nvPr/>
        </p:nvSpPr>
        <p:spPr>
          <a:xfrm rot="956724">
            <a:off x="8300767" y="113910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" name="Shape 455"/>
          <p:cNvSpPr/>
          <p:nvPr/>
        </p:nvSpPr>
        <p:spPr>
          <a:xfrm rot="956724">
            <a:off x="8299768" y="1150496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/>
          <p:nvPr/>
        </p:nvSpPr>
        <p:spPr>
          <a:xfrm rot="956724">
            <a:off x="8297897" y="115341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7" name="Shape 457"/>
          <p:cNvSpPr/>
          <p:nvPr/>
        </p:nvSpPr>
        <p:spPr>
          <a:xfrm rot="956724">
            <a:off x="8295584" y="116322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/>
          <p:nvPr/>
        </p:nvSpPr>
        <p:spPr>
          <a:xfrm rot="1080250">
            <a:off x="8345513" y="62145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" name="Shape 459"/>
          <p:cNvSpPr/>
          <p:nvPr/>
        </p:nvSpPr>
        <p:spPr>
          <a:xfrm rot="1198986">
            <a:off x="8365776" y="64747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/>
          <p:nvPr/>
        </p:nvSpPr>
        <p:spPr>
          <a:xfrm rot="956724">
            <a:off x="8363465" y="634930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/>
          <p:nvPr/>
        </p:nvSpPr>
        <p:spPr>
          <a:xfrm rot="983372">
            <a:off x="8360681" y="640321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/>
          <p:nvPr/>
        </p:nvSpPr>
        <p:spPr>
          <a:xfrm rot="983372">
            <a:off x="8373454" y="628868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3" name="Shape 463"/>
          <p:cNvSpPr/>
          <p:nvPr/>
        </p:nvSpPr>
        <p:spPr>
          <a:xfrm rot="956724">
            <a:off x="8353074" y="6335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4" name="Shape 464"/>
          <p:cNvSpPr/>
          <p:nvPr/>
        </p:nvSpPr>
        <p:spPr>
          <a:xfrm rot="1026164">
            <a:off x="8352387" y="64072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/>
          <p:nvPr/>
        </p:nvSpPr>
        <p:spPr>
          <a:xfrm rot="1198986">
            <a:off x="8356455" y="626827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6" name="Shape 466"/>
          <p:cNvSpPr/>
          <p:nvPr/>
        </p:nvSpPr>
        <p:spPr>
          <a:xfrm rot="983372">
            <a:off x="8376020" y="63789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7" name="Shape 467"/>
          <p:cNvSpPr/>
          <p:nvPr/>
        </p:nvSpPr>
        <p:spPr>
          <a:xfrm rot="1106097">
            <a:off x="8369582" y="6421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8" name="Shape 468"/>
          <p:cNvSpPr/>
          <p:nvPr/>
        </p:nvSpPr>
        <p:spPr>
          <a:xfrm rot="1106097">
            <a:off x="8364236" y="624220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9" name="Shape 469"/>
          <p:cNvSpPr/>
          <p:nvPr/>
        </p:nvSpPr>
        <p:spPr>
          <a:xfrm rot="956724">
            <a:off x="8350893" y="63252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/>
          <p:nvPr/>
        </p:nvSpPr>
        <p:spPr>
          <a:xfrm rot="956724">
            <a:off x="8356902" y="63760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/>
          <p:nvPr/>
        </p:nvSpPr>
        <p:spPr>
          <a:xfrm rot="956724">
            <a:off x="8371168" y="64229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2" name="Shape 472"/>
          <p:cNvSpPr/>
          <p:nvPr/>
        </p:nvSpPr>
        <p:spPr>
          <a:xfrm rot="956724">
            <a:off x="8369587" y="64813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3" name="Shape 473"/>
          <p:cNvSpPr/>
          <p:nvPr/>
        </p:nvSpPr>
        <p:spPr>
          <a:xfrm rot="956724">
            <a:off x="8368954" y="62742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4" name="Shape 474"/>
          <p:cNvSpPr/>
          <p:nvPr/>
        </p:nvSpPr>
        <p:spPr>
          <a:xfrm rot="956724">
            <a:off x="8361936" y="64019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5" name="Shape 475"/>
          <p:cNvSpPr/>
          <p:nvPr/>
        </p:nvSpPr>
        <p:spPr>
          <a:xfrm rot="956724">
            <a:off x="8362331" y="6320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6" name="Shape 476"/>
          <p:cNvSpPr/>
          <p:nvPr/>
        </p:nvSpPr>
        <p:spPr>
          <a:xfrm rot="956724">
            <a:off x="8363771" y="65154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/>
          <p:nvPr/>
        </p:nvSpPr>
        <p:spPr>
          <a:xfrm rot="1106097">
            <a:off x="8324792" y="904692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8" name="Shape 478"/>
          <p:cNvSpPr/>
          <p:nvPr/>
        </p:nvSpPr>
        <p:spPr>
          <a:xfrm rot="1106097">
            <a:off x="8330615" y="917435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/>
          <p:nvPr/>
        </p:nvSpPr>
        <p:spPr>
          <a:xfrm rot="956724">
            <a:off x="8333705" y="91131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0" name="Shape 480"/>
          <p:cNvSpPr/>
          <p:nvPr/>
        </p:nvSpPr>
        <p:spPr>
          <a:xfrm rot="1233363">
            <a:off x="8332288" y="9140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1" name="Shape 481"/>
          <p:cNvSpPr/>
          <p:nvPr/>
        </p:nvSpPr>
        <p:spPr>
          <a:xfrm rot="1233363">
            <a:off x="8337010" y="90949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" name="Shape 482"/>
          <p:cNvSpPr/>
          <p:nvPr/>
        </p:nvSpPr>
        <p:spPr>
          <a:xfrm rot="842175">
            <a:off x="8332559" y="91194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" name="Shape 483"/>
          <p:cNvSpPr/>
          <p:nvPr/>
        </p:nvSpPr>
        <p:spPr>
          <a:xfrm rot="956724">
            <a:off x="8328254" y="91423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" name="Shape 484"/>
          <p:cNvSpPr/>
          <p:nvPr/>
        </p:nvSpPr>
        <p:spPr>
          <a:xfrm rot="1233363">
            <a:off x="8339943" y="9128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" name="Shape 485"/>
          <p:cNvSpPr/>
          <p:nvPr/>
        </p:nvSpPr>
        <p:spPr>
          <a:xfrm rot="842175">
            <a:off x="8327583" y="91016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" name="Shape 486"/>
          <p:cNvSpPr/>
          <p:nvPr/>
        </p:nvSpPr>
        <p:spPr>
          <a:xfrm rot="842175">
            <a:off x="8337701" y="915047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" name="Shape 487"/>
          <p:cNvSpPr/>
          <p:nvPr/>
        </p:nvSpPr>
        <p:spPr>
          <a:xfrm rot="842175">
            <a:off x="8336913" y="91795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" name="Shape 488"/>
          <p:cNvSpPr/>
          <p:nvPr/>
        </p:nvSpPr>
        <p:spPr>
          <a:xfrm rot="842175">
            <a:off x="8336597" y="90762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" name="Shape 489"/>
          <p:cNvSpPr/>
          <p:nvPr/>
        </p:nvSpPr>
        <p:spPr>
          <a:xfrm rot="842175">
            <a:off x="8335165" y="914765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" name="Shape 490"/>
          <p:cNvSpPr/>
          <p:nvPr/>
        </p:nvSpPr>
        <p:spPr>
          <a:xfrm rot="842175">
            <a:off x="8334011" y="919660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/>
          <p:nvPr/>
        </p:nvSpPr>
        <p:spPr>
          <a:xfrm rot="-9693903">
            <a:off x="8268020" y="870983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/>
          <p:nvPr/>
        </p:nvSpPr>
        <p:spPr>
          <a:xfrm rot="-9693903">
            <a:off x="8279273" y="874367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" name="Shape 493"/>
          <p:cNvSpPr/>
          <p:nvPr/>
        </p:nvSpPr>
        <p:spPr>
          <a:xfrm rot="-9843276">
            <a:off x="8275895" y="88010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" name="Shape 494"/>
          <p:cNvSpPr/>
          <p:nvPr/>
        </p:nvSpPr>
        <p:spPr>
          <a:xfrm rot="-9566637">
            <a:off x="8276934" y="87704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5" name="Shape 495"/>
          <p:cNvSpPr/>
          <p:nvPr/>
        </p:nvSpPr>
        <p:spPr>
          <a:xfrm rot="-9566637">
            <a:off x="8272211" y="88164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/>
          <p:nvPr/>
        </p:nvSpPr>
        <p:spPr>
          <a:xfrm rot="-9957825">
            <a:off x="8277988" y="8805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7" name="Shape 497"/>
          <p:cNvSpPr/>
          <p:nvPr/>
        </p:nvSpPr>
        <p:spPr>
          <a:xfrm rot="-9843276">
            <a:off x="8281347" y="87728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8" name="Shape 498"/>
          <p:cNvSpPr/>
          <p:nvPr/>
        </p:nvSpPr>
        <p:spPr>
          <a:xfrm rot="-9693903">
            <a:off x="8279602" y="884791"/>
            <a:ext cx="1897" cy="1615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9" name="Shape 499"/>
          <p:cNvSpPr/>
          <p:nvPr/>
        </p:nvSpPr>
        <p:spPr>
          <a:xfrm rot="-9566637">
            <a:off x="8269278" y="8782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0" name="Shape 500"/>
          <p:cNvSpPr/>
          <p:nvPr/>
        </p:nvSpPr>
        <p:spPr>
          <a:xfrm rot="-9693903">
            <a:off x="8276660" y="882454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" name="Shape 501"/>
          <p:cNvSpPr/>
          <p:nvPr/>
        </p:nvSpPr>
        <p:spPr>
          <a:xfrm rot="-9957825">
            <a:off x="8276290" y="88651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/>
        </p:nvSpPr>
        <p:spPr>
          <a:xfrm rot="-9957825">
            <a:off x="8282964" y="88229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3" name="Shape 503"/>
          <p:cNvSpPr/>
          <p:nvPr/>
        </p:nvSpPr>
        <p:spPr>
          <a:xfrm rot="-9957825">
            <a:off x="8272846" y="8774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4" name="Shape 504"/>
          <p:cNvSpPr/>
          <p:nvPr/>
        </p:nvSpPr>
        <p:spPr>
          <a:xfrm rot="-9957825">
            <a:off x="8273634" y="87450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5" name="Shape 505"/>
          <p:cNvSpPr/>
          <p:nvPr/>
        </p:nvSpPr>
        <p:spPr>
          <a:xfrm rot="-9957825">
            <a:off x="8273951" y="88483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6" name="Shape 506"/>
          <p:cNvSpPr/>
          <p:nvPr/>
        </p:nvSpPr>
        <p:spPr>
          <a:xfrm rot="-9957825">
            <a:off x="8276537" y="872803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7" name="Shape 507"/>
          <p:cNvSpPr/>
          <p:nvPr/>
        </p:nvSpPr>
        <p:spPr>
          <a:xfrm flipH="1" rot="2905529">
            <a:off x="8676808" y="38215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08" name="Shape 508"/>
          <p:cNvSpPr/>
          <p:nvPr/>
        </p:nvSpPr>
        <p:spPr>
          <a:xfrm flipH="1" rot="5166335">
            <a:off x="8686161" y="432779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09" name="Shape 509"/>
          <p:cNvSpPr/>
          <p:nvPr/>
        </p:nvSpPr>
        <p:spPr>
          <a:xfrm flipH="1" rot="-255599">
            <a:off x="8627670" y="336903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0" name="Shape 510"/>
          <p:cNvSpPr/>
          <p:nvPr/>
        </p:nvSpPr>
        <p:spPr>
          <a:xfrm flipH="1" rot="-2933232">
            <a:off x="8563780" y="310520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1" name="Shape 511"/>
          <p:cNvSpPr/>
          <p:nvPr/>
        </p:nvSpPr>
        <p:spPr>
          <a:xfrm rot="-10769161">
            <a:off x="8652895" y="481220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2" name="Shape 512"/>
          <p:cNvSpPr/>
          <p:nvPr/>
        </p:nvSpPr>
        <p:spPr>
          <a:xfrm rot="-8880061">
            <a:off x="8575159" y="471215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3" name="Shape 513"/>
          <p:cNvSpPr/>
          <p:nvPr/>
        </p:nvSpPr>
        <p:spPr>
          <a:xfrm flipH="1" rot="-5223339">
            <a:off x="8525674" y="360718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4" name="Shape 514"/>
          <p:cNvSpPr/>
          <p:nvPr/>
        </p:nvSpPr>
        <p:spPr>
          <a:xfrm rot="-5906317">
            <a:off x="8522594" y="412843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5" name="Shape 515"/>
          <p:cNvSpPr/>
          <p:nvPr/>
        </p:nvSpPr>
        <p:spPr>
          <a:xfrm rot="-9706495">
            <a:off x="8601169" y="394660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6" name="Shape 516"/>
          <p:cNvSpPr txBox="1"/>
          <p:nvPr/>
        </p:nvSpPr>
        <p:spPr>
          <a:xfrm>
            <a:off x="7636791" y="591775"/>
            <a:ext cx="419099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~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Shape 1467"/>
          <p:cNvSpPr/>
          <p:nvPr/>
        </p:nvSpPr>
        <p:spPr>
          <a:xfrm>
            <a:off x="975550" y="43500"/>
            <a:ext cx="3163800" cy="3163800"/>
          </a:xfrm>
          <a:prstGeom prst="ellipse">
            <a:avLst/>
          </a:prstGeom>
          <a:solidFill>
            <a:srgbClr val="0000FF">
              <a:alpha val="57690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Social</a:t>
            </a:r>
          </a:p>
        </p:txBody>
      </p:sp>
      <p:sp>
        <p:nvSpPr>
          <p:cNvPr id="1468" name="Shape 1468"/>
          <p:cNvSpPr/>
          <p:nvPr/>
        </p:nvSpPr>
        <p:spPr>
          <a:xfrm>
            <a:off x="5104675" y="43650"/>
            <a:ext cx="3163800" cy="3163800"/>
          </a:xfrm>
          <a:prstGeom prst="ellipse">
            <a:avLst/>
          </a:prstGeom>
          <a:solidFill>
            <a:srgbClr val="FFFF00">
              <a:alpha val="58459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Technical</a:t>
            </a:r>
          </a:p>
        </p:txBody>
      </p:sp>
      <p:pic>
        <p:nvPicPr>
          <p:cNvPr id="1469" name="Shape 1469"/>
          <p:cNvPicPr preferRelativeResize="0"/>
          <p:nvPr/>
        </p:nvPicPr>
        <p:blipFill rotWithShape="1">
          <a:blip r:embed="rId3">
            <a:alphaModFix/>
          </a:blip>
          <a:srcRect b="0" l="0" r="0" t="40269"/>
          <a:stretch/>
        </p:blipFill>
        <p:spPr>
          <a:xfrm>
            <a:off x="5663562" y="3306775"/>
            <a:ext cx="2046024" cy="18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Shape 1470"/>
          <p:cNvSpPr txBox="1"/>
          <p:nvPr/>
        </p:nvSpPr>
        <p:spPr>
          <a:xfrm>
            <a:off x="5663575" y="4926775"/>
            <a:ext cx="2045999" cy="216600"/>
          </a:xfrm>
          <a:prstGeom prst="rect">
            <a:avLst/>
          </a:prstGeom>
          <a:solidFill>
            <a:srgbClr val="000000">
              <a:alpha val="5192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</a:rPr>
              <a:t>https://commons.wikimedia.org/wiki/File:Commodore_PET_4016,_Google_NY_office_computer_museum.jpg</a:t>
            </a:r>
          </a:p>
        </p:txBody>
      </p:sp>
      <p:pic>
        <p:nvPicPr>
          <p:cNvPr id="1471" name="Shape 14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550" y="3272214"/>
            <a:ext cx="3163799" cy="171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Shape 1472"/>
          <p:cNvSpPr txBox="1"/>
          <p:nvPr/>
        </p:nvSpPr>
        <p:spPr>
          <a:xfrm>
            <a:off x="975550" y="4846450"/>
            <a:ext cx="3163800" cy="143699"/>
          </a:xfrm>
          <a:prstGeom prst="rect">
            <a:avLst/>
          </a:prstGeom>
          <a:solidFill>
            <a:srgbClr val="000000">
              <a:alpha val="5176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</a:rPr>
              <a:t>https://commons.wikimedia.org/wiki/File:Kadokawa_office_(2).jpg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Shape 1477"/>
          <p:cNvSpPr/>
          <p:nvPr/>
        </p:nvSpPr>
        <p:spPr>
          <a:xfrm>
            <a:off x="1940875" y="43650"/>
            <a:ext cx="3163800" cy="3163800"/>
          </a:xfrm>
          <a:prstGeom prst="ellipse">
            <a:avLst/>
          </a:prstGeom>
          <a:solidFill>
            <a:srgbClr val="0000FF">
              <a:alpha val="57690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Social</a:t>
            </a:r>
          </a:p>
        </p:txBody>
      </p:sp>
      <p:sp>
        <p:nvSpPr>
          <p:cNvPr id="1478" name="Shape 1478"/>
          <p:cNvSpPr/>
          <p:nvPr/>
        </p:nvSpPr>
        <p:spPr>
          <a:xfrm>
            <a:off x="3672175" y="43650"/>
            <a:ext cx="3163800" cy="3163800"/>
          </a:xfrm>
          <a:prstGeom prst="ellipse">
            <a:avLst/>
          </a:prstGeom>
          <a:solidFill>
            <a:srgbClr val="FFFF00">
              <a:alpha val="58459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Technical</a:t>
            </a:r>
          </a:p>
        </p:txBody>
      </p:sp>
      <p:pic>
        <p:nvPicPr>
          <p:cNvPr id="1479" name="Shape 1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9805" y="3207450"/>
            <a:ext cx="1958611" cy="19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Shape 14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200" y="3207450"/>
            <a:ext cx="2072179" cy="193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Shape 1481"/>
          <p:cNvSpPr txBox="1"/>
          <p:nvPr/>
        </p:nvSpPr>
        <p:spPr>
          <a:xfrm>
            <a:off x="2459805" y="4886625"/>
            <a:ext cx="1958699" cy="256800"/>
          </a:xfrm>
          <a:prstGeom prst="rect">
            <a:avLst/>
          </a:prstGeom>
          <a:solidFill>
            <a:srgbClr val="000000">
              <a:alpha val="5176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</a:rPr>
              <a:t>https://commons.wikimedia.org/wiki/File:Marcus_Bains_Line.png</a:t>
            </a:r>
          </a:p>
        </p:txBody>
      </p:sp>
      <p:sp>
        <p:nvSpPr>
          <p:cNvPr id="1482" name="Shape 1482"/>
          <p:cNvSpPr txBox="1"/>
          <p:nvPr/>
        </p:nvSpPr>
        <p:spPr>
          <a:xfrm>
            <a:off x="4402250" y="4987025"/>
            <a:ext cx="2072099" cy="156600"/>
          </a:xfrm>
          <a:prstGeom prst="rect">
            <a:avLst/>
          </a:prstGeom>
          <a:solidFill>
            <a:srgbClr val="000000">
              <a:alpha val="5176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</a:rPr>
              <a:t>https://commons.wikimedia.org/wiki/File:Balsa-gpg.png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/>
          <p:nvPr/>
        </p:nvSpPr>
        <p:spPr>
          <a:xfrm>
            <a:off x="2779075" y="43650"/>
            <a:ext cx="3163800" cy="3163800"/>
          </a:xfrm>
          <a:prstGeom prst="ellipse">
            <a:avLst/>
          </a:prstGeom>
          <a:solidFill>
            <a:srgbClr val="0000FF">
              <a:alpha val="57690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sp>
        <p:nvSpPr>
          <p:cNvPr id="1488" name="Shape 1488"/>
          <p:cNvSpPr/>
          <p:nvPr/>
        </p:nvSpPr>
        <p:spPr>
          <a:xfrm>
            <a:off x="3138775" y="43650"/>
            <a:ext cx="3163800" cy="3163800"/>
          </a:xfrm>
          <a:prstGeom prst="ellipse">
            <a:avLst/>
          </a:prstGeom>
          <a:solidFill>
            <a:srgbClr val="FFFF00">
              <a:alpha val="58459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sp>
        <p:nvSpPr>
          <p:cNvPr id="1489" name="Shape 1489"/>
          <p:cNvSpPr txBox="1"/>
          <p:nvPr/>
        </p:nvSpPr>
        <p:spPr>
          <a:xfrm>
            <a:off x="3138775" y="1360500"/>
            <a:ext cx="2716800" cy="53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/>
              <a:t>Socio-technical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/>
          <p:nvPr/>
        </p:nvSpPr>
        <p:spPr>
          <a:xfrm>
            <a:off x="2779075" y="43650"/>
            <a:ext cx="3163800" cy="3163800"/>
          </a:xfrm>
          <a:prstGeom prst="ellipse">
            <a:avLst/>
          </a:prstGeom>
          <a:solidFill>
            <a:srgbClr val="0000FF">
              <a:alpha val="57690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sp>
        <p:nvSpPr>
          <p:cNvPr id="1495" name="Shape 1495"/>
          <p:cNvSpPr/>
          <p:nvPr/>
        </p:nvSpPr>
        <p:spPr>
          <a:xfrm>
            <a:off x="3138775" y="43650"/>
            <a:ext cx="3163800" cy="3163800"/>
          </a:xfrm>
          <a:prstGeom prst="ellipse">
            <a:avLst/>
          </a:prstGeom>
          <a:solidFill>
            <a:srgbClr val="FFFF00">
              <a:alpha val="58459"/>
            </a:srgbClr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pic>
        <p:nvPicPr>
          <p:cNvPr id="1496" name="Shape 1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050" y="955462"/>
            <a:ext cx="1467899" cy="134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1" name="Shape 1501"/>
          <p:cNvCxnSpPr/>
          <p:nvPr/>
        </p:nvCxnSpPr>
        <p:spPr>
          <a:xfrm flipH="1">
            <a:off x="368224" y="1365575"/>
            <a:ext cx="1713600" cy="28182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02" name="Shape 1502"/>
          <p:cNvSpPr txBox="1"/>
          <p:nvPr>
            <p:ph type="title"/>
          </p:nvPr>
        </p:nvSpPr>
        <p:spPr>
          <a:xfrm>
            <a:off x="457200" y="205975"/>
            <a:ext cx="40413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Technologist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 txBox="1"/>
          <p:nvPr>
            <p:ph type="title"/>
          </p:nvPr>
        </p:nvSpPr>
        <p:spPr>
          <a:xfrm>
            <a:off x="457200" y="205975"/>
            <a:ext cx="43958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Techno-biologist?</a:t>
            </a:r>
          </a:p>
        </p:txBody>
      </p:sp>
      <p:cxnSp>
        <p:nvCxnSpPr>
          <p:cNvPr id="1508" name="Shape 1508"/>
          <p:cNvCxnSpPr/>
          <p:nvPr/>
        </p:nvCxnSpPr>
        <p:spPr>
          <a:xfrm flipH="1">
            <a:off x="368224" y="1365575"/>
            <a:ext cx="1713600" cy="28182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/>
          <p:nvPr/>
        </p:nvSpPr>
        <p:spPr>
          <a:xfrm rot="2476755">
            <a:off x="1033262" y="3966830"/>
            <a:ext cx="20680" cy="2262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514" name="Shape 1514"/>
          <p:cNvSpPr/>
          <p:nvPr/>
        </p:nvSpPr>
        <p:spPr>
          <a:xfrm rot="2887328">
            <a:off x="7008301" y="3951495"/>
            <a:ext cx="11684" cy="8997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5" name="Shape 1515"/>
          <p:cNvSpPr/>
          <p:nvPr/>
        </p:nvSpPr>
        <p:spPr>
          <a:xfrm rot="2773133">
            <a:off x="6962243" y="4004060"/>
            <a:ext cx="9972" cy="6573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6" name="Shape 1516"/>
          <p:cNvSpPr/>
          <p:nvPr/>
        </p:nvSpPr>
        <p:spPr>
          <a:xfrm flipH="1" rot="-7895328">
            <a:off x="6474015" y="4029750"/>
            <a:ext cx="70144" cy="93812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517" name="Shape 1517"/>
          <p:cNvSpPr/>
          <p:nvPr/>
        </p:nvSpPr>
        <p:spPr>
          <a:xfrm flipH="1" rot="-5633100">
            <a:off x="6397243" y="3849020"/>
            <a:ext cx="116074" cy="1076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518" name="Shape 1518"/>
          <p:cNvSpPr/>
          <p:nvPr/>
        </p:nvSpPr>
        <p:spPr>
          <a:xfrm flipH="1" rot="10544726">
            <a:off x="6589109" y="4113666"/>
            <a:ext cx="117120" cy="15912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519" name="Shape 1519"/>
          <p:cNvSpPr/>
          <p:nvPr/>
        </p:nvSpPr>
        <p:spPr>
          <a:xfrm flipH="1" rot="7866809">
            <a:off x="6796613" y="4054021"/>
            <a:ext cx="120230" cy="30580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520" name="Shape 1520"/>
          <p:cNvSpPr/>
          <p:nvPr/>
        </p:nvSpPr>
        <p:spPr>
          <a:xfrm rot="1091927">
            <a:off x="7295145" y="3218810"/>
            <a:ext cx="273420" cy="46260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521" name="Shape 1521"/>
          <p:cNvSpPr/>
          <p:nvPr/>
        </p:nvSpPr>
        <p:spPr>
          <a:xfrm rot="1091927">
            <a:off x="7212305" y="2692903"/>
            <a:ext cx="303803" cy="403773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522" name="Shape 1522"/>
          <p:cNvSpPr/>
          <p:nvPr/>
        </p:nvSpPr>
        <p:spPr>
          <a:xfrm rot="1091268">
            <a:off x="6789988" y="3221064"/>
            <a:ext cx="373879" cy="355854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523" name="Shape 1523"/>
          <p:cNvCxnSpPr/>
          <p:nvPr/>
        </p:nvCxnSpPr>
        <p:spPr>
          <a:xfrm flipH="1" rot="-9704331">
            <a:off x="7643395" y="2232545"/>
            <a:ext cx="93825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4" name="Shape 1524"/>
          <p:cNvCxnSpPr/>
          <p:nvPr/>
        </p:nvCxnSpPr>
        <p:spPr>
          <a:xfrm flipH="1" rot="-9704331">
            <a:off x="7696576" y="2190098"/>
            <a:ext cx="9382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5" name="Shape 1525"/>
          <p:cNvCxnSpPr/>
          <p:nvPr/>
        </p:nvCxnSpPr>
        <p:spPr>
          <a:xfrm flipH="1" rot="-9710488">
            <a:off x="7753373" y="2057611"/>
            <a:ext cx="137655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6" name="Shape 1526"/>
          <p:cNvCxnSpPr/>
          <p:nvPr/>
        </p:nvCxnSpPr>
        <p:spPr>
          <a:xfrm flipH="1" rot="-9705439">
            <a:off x="7842007" y="1948157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7" name="Shape 1527"/>
          <p:cNvCxnSpPr/>
          <p:nvPr/>
        </p:nvCxnSpPr>
        <p:spPr>
          <a:xfrm flipH="1" rot="-9709124">
            <a:off x="7918885" y="1739610"/>
            <a:ext cx="149988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8" name="Shape 1528"/>
          <p:cNvCxnSpPr/>
          <p:nvPr/>
        </p:nvCxnSpPr>
        <p:spPr>
          <a:xfrm flipH="1" rot="-9711265">
            <a:off x="8039829" y="1602209"/>
            <a:ext cx="37568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9" name="Shape 1529"/>
          <p:cNvCxnSpPr/>
          <p:nvPr/>
        </p:nvCxnSpPr>
        <p:spPr>
          <a:xfrm rot="1095669">
            <a:off x="7565681" y="2370610"/>
            <a:ext cx="9382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0" name="Shape 1530"/>
          <p:cNvCxnSpPr/>
          <p:nvPr/>
        </p:nvCxnSpPr>
        <p:spPr>
          <a:xfrm flipH="1" rot="-9709553">
            <a:off x="7495130" y="2464762"/>
            <a:ext cx="125037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1" name="Shape 1531"/>
          <p:cNvCxnSpPr/>
          <p:nvPr/>
        </p:nvCxnSpPr>
        <p:spPr>
          <a:xfrm flipH="1" rot="-9704331">
            <a:off x="7434831" y="2525508"/>
            <a:ext cx="9382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2" name="Shape 1532"/>
          <p:cNvCxnSpPr/>
          <p:nvPr/>
        </p:nvCxnSpPr>
        <p:spPr>
          <a:xfrm rot="1096627">
            <a:off x="7362693" y="2628855"/>
            <a:ext cx="6887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3" name="Shape 1533"/>
          <p:cNvCxnSpPr/>
          <p:nvPr/>
        </p:nvCxnSpPr>
        <p:spPr>
          <a:xfrm rot="1080250">
            <a:off x="7303819" y="2720930"/>
            <a:ext cx="2523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4" name="Shape 1534"/>
          <p:cNvCxnSpPr/>
          <p:nvPr/>
        </p:nvCxnSpPr>
        <p:spPr>
          <a:xfrm flipH="1" rot="-9711265">
            <a:off x="7218007" y="2825975"/>
            <a:ext cx="11270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5" name="Shape 1535"/>
          <p:cNvCxnSpPr/>
          <p:nvPr/>
        </p:nvCxnSpPr>
        <p:spPr>
          <a:xfrm rot="1091183">
            <a:off x="7281571" y="2730629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6" name="Shape 1536"/>
          <p:cNvCxnSpPr/>
          <p:nvPr/>
        </p:nvCxnSpPr>
        <p:spPr>
          <a:xfrm flipH="1" rot="-9706159">
            <a:off x="7159272" y="2924908"/>
            <a:ext cx="10644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7" name="Shape 1537"/>
          <p:cNvCxnSpPr/>
          <p:nvPr/>
        </p:nvCxnSpPr>
        <p:spPr>
          <a:xfrm rot="-9708817">
            <a:off x="7336568" y="2791133"/>
            <a:ext cx="87469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8" name="Shape 1538"/>
          <p:cNvCxnSpPr/>
          <p:nvPr/>
        </p:nvCxnSpPr>
        <p:spPr>
          <a:xfrm rot="-9704331">
            <a:off x="7368510" y="2740583"/>
            <a:ext cx="93825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9" name="Shape 1539"/>
          <p:cNvCxnSpPr/>
          <p:nvPr/>
        </p:nvCxnSpPr>
        <p:spPr>
          <a:xfrm rot="-9713399">
            <a:off x="7453135" y="2656411"/>
            <a:ext cx="50186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0" name="Shape 1540"/>
          <p:cNvCxnSpPr/>
          <p:nvPr/>
        </p:nvCxnSpPr>
        <p:spPr>
          <a:xfrm rot="-9714675">
            <a:off x="7507005" y="2604060"/>
            <a:ext cx="6280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1" name="Shape 1541"/>
          <p:cNvCxnSpPr/>
          <p:nvPr/>
        </p:nvCxnSpPr>
        <p:spPr>
          <a:xfrm rot="-9708817">
            <a:off x="7504460" y="2528720"/>
            <a:ext cx="87469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2" name="Shape 1542"/>
          <p:cNvCxnSpPr/>
          <p:nvPr/>
        </p:nvCxnSpPr>
        <p:spPr>
          <a:xfrm rot="-9714675">
            <a:off x="7332778" y="2958073"/>
            <a:ext cx="62803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3" name="Shape 1543"/>
          <p:cNvCxnSpPr/>
          <p:nvPr/>
        </p:nvCxnSpPr>
        <p:spPr>
          <a:xfrm rot="-9725249">
            <a:off x="7454665" y="2825170"/>
            <a:ext cx="31212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4" name="Shape 1544"/>
          <p:cNvCxnSpPr/>
          <p:nvPr/>
        </p:nvCxnSpPr>
        <p:spPr>
          <a:xfrm rot="-9711265">
            <a:off x="7484650" y="2743248"/>
            <a:ext cx="37568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5" name="Shape 1545"/>
          <p:cNvCxnSpPr/>
          <p:nvPr/>
        </p:nvCxnSpPr>
        <p:spPr>
          <a:xfrm rot="-9725249">
            <a:off x="7547970" y="2690647"/>
            <a:ext cx="3121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6" name="Shape 1546"/>
          <p:cNvCxnSpPr/>
          <p:nvPr/>
        </p:nvCxnSpPr>
        <p:spPr>
          <a:xfrm rot="-9719750">
            <a:off x="7584348" y="2648527"/>
            <a:ext cx="2523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7" name="Shape 1547"/>
          <p:cNvCxnSpPr/>
          <p:nvPr/>
        </p:nvCxnSpPr>
        <p:spPr>
          <a:xfrm rot="-9725249">
            <a:off x="7586895" y="2538898"/>
            <a:ext cx="31212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8" name="Shape 1548"/>
          <p:cNvCxnSpPr/>
          <p:nvPr/>
        </p:nvCxnSpPr>
        <p:spPr>
          <a:xfrm rot="-9705439">
            <a:off x="7398754" y="2711575"/>
            <a:ext cx="5654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9" name="Shape 1549"/>
          <p:cNvCxnSpPr/>
          <p:nvPr/>
        </p:nvCxnSpPr>
        <p:spPr>
          <a:xfrm rot="-9706974">
            <a:off x="7421459" y="2600974"/>
            <a:ext cx="9980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0" name="Shape 1550"/>
          <p:cNvCxnSpPr/>
          <p:nvPr/>
        </p:nvCxnSpPr>
        <p:spPr>
          <a:xfrm rot="-9713399">
            <a:off x="7488542" y="2575262"/>
            <a:ext cx="50186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1" name="Shape 1551"/>
          <p:cNvCxnSpPr/>
          <p:nvPr/>
        </p:nvCxnSpPr>
        <p:spPr>
          <a:xfrm rot="-9701328">
            <a:off x="7332745" y="2898942"/>
            <a:ext cx="4392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2" name="Shape 1552"/>
          <p:cNvCxnSpPr/>
          <p:nvPr/>
        </p:nvCxnSpPr>
        <p:spPr>
          <a:xfrm rot="-9701328">
            <a:off x="7307348" y="2976191"/>
            <a:ext cx="4392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3" name="Shape 1553"/>
          <p:cNvCxnSpPr/>
          <p:nvPr/>
        </p:nvCxnSpPr>
        <p:spPr>
          <a:xfrm rot="-9703373">
            <a:off x="7399347" y="2872462"/>
            <a:ext cx="68874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4" name="Shape 1554"/>
          <p:cNvCxnSpPr/>
          <p:nvPr/>
        </p:nvCxnSpPr>
        <p:spPr>
          <a:xfrm>
            <a:off x="7455353" y="2806828"/>
            <a:ext cx="0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5" name="Shape 1555"/>
          <p:cNvCxnSpPr/>
          <p:nvPr/>
        </p:nvCxnSpPr>
        <p:spPr>
          <a:xfrm rot="-9705439">
            <a:off x="7383286" y="2779582"/>
            <a:ext cx="5654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6" name="Shape 1556"/>
          <p:cNvCxnSpPr/>
          <p:nvPr/>
        </p:nvCxnSpPr>
        <p:spPr>
          <a:xfrm flipH="1" rot="-9701328">
            <a:off x="7252656" y="2859586"/>
            <a:ext cx="4392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7" name="Shape 1557"/>
          <p:cNvCxnSpPr/>
          <p:nvPr/>
        </p:nvCxnSpPr>
        <p:spPr>
          <a:xfrm flipH="1" rot="-9703373">
            <a:off x="7282250" y="2787312"/>
            <a:ext cx="68874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8" name="Shape 1558"/>
          <p:cNvCxnSpPr/>
          <p:nvPr/>
        </p:nvCxnSpPr>
        <p:spPr>
          <a:xfrm flipH="1" rot="-9705439">
            <a:off x="7352575" y="2715732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59" name="Shape 1559"/>
          <p:cNvCxnSpPr/>
          <p:nvPr/>
        </p:nvCxnSpPr>
        <p:spPr>
          <a:xfrm flipH="1" rot="-9706974">
            <a:off x="7408115" y="2638607"/>
            <a:ext cx="74851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0" name="Shape 1560"/>
          <p:cNvCxnSpPr/>
          <p:nvPr/>
        </p:nvCxnSpPr>
        <p:spPr>
          <a:xfrm flipH="1" rot="-9709553">
            <a:off x="7466469" y="2531187"/>
            <a:ext cx="62518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1" name="Shape 1561"/>
          <p:cNvCxnSpPr/>
          <p:nvPr/>
        </p:nvCxnSpPr>
        <p:spPr>
          <a:xfrm flipH="1" rot="-9719750">
            <a:off x="7696890" y="2521988"/>
            <a:ext cx="25235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2" name="Shape 1562"/>
          <p:cNvCxnSpPr/>
          <p:nvPr/>
        </p:nvCxnSpPr>
        <p:spPr>
          <a:xfrm flipH="1" rot="-9709553">
            <a:off x="7721044" y="2647249"/>
            <a:ext cx="62518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3" name="Shape 1563"/>
          <p:cNvCxnSpPr/>
          <p:nvPr/>
        </p:nvCxnSpPr>
        <p:spPr>
          <a:xfrm flipH="1" rot="-9708817">
            <a:off x="7714976" y="2774544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4" name="Shape 1564"/>
          <p:cNvCxnSpPr/>
          <p:nvPr/>
        </p:nvCxnSpPr>
        <p:spPr>
          <a:xfrm rot="1074751">
            <a:off x="7718845" y="2884506"/>
            <a:ext cx="3121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5" name="Shape 1565"/>
          <p:cNvCxnSpPr/>
          <p:nvPr/>
        </p:nvCxnSpPr>
        <p:spPr>
          <a:xfrm flipH="1" rot="-9711265">
            <a:off x="7680549" y="2964434"/>
            <a:ext cx="11270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6" name="Shape 1566"/>
          <p:cNvCxnSpPr/>
          <p:nvPr/>
        </p:nvCxnSpPr>
        <p:spPr>
          <a:xfrm rot="1088735">
            <a:off x="7625852" y="3118424"/>
            <a:ext cx="11270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7" name="Shape 1567"/>
          <p:cNvCxnSpPr/>
          <p:nvPr/>
        </p:nvCxnSpPr>
        <p:spPr>
          <a:xfrm flipH="1" rot="-9706974">
            <a:off x="7602429" y="3210779"/>
            <a:ext cx="74851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8" name="Shape 1568"/>
          <p:cNvCxnSpPr/>
          <p:nvPr/>
        </p:nvCxnSpPr>
        <p:spPr>
          <a:xfrm flipH="1" rot="-9706974">
            <a:off x="7598291" y="3331554"/>
            <a:ext cx="9980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9" name="Shape 1569"/>
          <p:cNvCxnSpPr/>
          <p:nvPr/>
        </p:nvCxnSpPr>
        <p:spPr>
          <a:xfrm rot="1093581">
            <a:off x="7548539" y="3632839"/>
            <a:ext cx="1563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0" name="Shape 1570"/>
          <p:cNvCxnSpPr/>
          <p:nvPr/>
        </p:nvCxnSpPr>
        <p:spPr>
          <a:xfrm rot="1093581">
            <a:off x="7543977" y="3743448"/>
            <a:ext cx="156344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1" name="Shape 1571"/>
          <p:cNvCxnSpPr/>
          <p:nvPr/>
        </p:nvCxnSpPr>
        <p:spPr>
          <a:xfrm rot="1094561">
            <a:off x="7481756" y="3864627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2" name="Shape 1572"/>
          <p:cNvCxnSpPr/>
          <p:nvPr/>
        </p:nvCxnSpPr>
        <p:spPr>
          <a:xfrm rot="1092509">
            <a:off x="7439538" y="3958460"/>
            <a:ext cx="14401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3" name="Shape 1573"/>
          <p:cNvCxnSpPr/>
          <p:nvPr/>
        </p:nvCxnSpPr>
        <p:spPr>
          <a:xfrm rot="1093686">
            <a:off x="7363060" y="4049796"/>
            <a:ext cx="13139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4" name="Shape 1574"/>
          <p:cNvCxnSpPr/>
          <p:nvPr/>
        </p:nvCxnSpPr>
        <p:spPr>
          <a:xfrm rot="1093841">
            <a:off x="7302811" y="4144740"/>
            <a:ext cx="106442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5" name="Shape 1575"/>
          <p:cNvCxnSpPr/>
          <p:nvPr/>
        </p:nvCxnSpPr>
        <p:spPr>
          <a:xfrm rot="1088672">
            <a:off x="7166031" y="4203453"/>
            <a:ext cx="13101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6" name="Shape 1576"/>
          <p:cNvCxnSpPr/>
          <p:nvPr/>
        </p:nvCxnSpPr>
        <p:spPr>
          <a:xfrm rot="1093581">
            <a:off x="7076721" y="4296892"/>
            <a:ext cx="15634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7" name="Shape 1577"/>
          <p:cNvCxnSpPr/>
          <p:nvPr/>
        </p:nvCxnSpPr>
        <p:spPr>
          <a:xfrm rot="1098065">
            <a:off x="7027446" y="4379358"/>
            <a:ext cx="81207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8" name="Shape 1578"/>
          <p:cNvCxnSpPr/>
          <p:nvPr/>
        </p:nvCxnSpPr>
        <p:spPr>
          <a:xfrm rot="1095669">
            <a:off x="6909780" y="4449555"/>
            <a:ext cx="93825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79" name="Shape 1579"/>
          <p:cNvCxnSpPr/>
          <p:nvPr/>
        </p:nvCxnSpPr>
        <p:spPr>
          <a:xfrm>
            <a:off x="6823246" y="4452387"/>
            <a:ext cx="0" cy="14401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0" name="Shape 1580"/>
          <p:cNvCxnSpPr/>
          <p:nvPr/>
        </p:nvCxnSpPr>
        <p:spPr>
          <a:xfrm flipH="1" rot="1080250">
            <a:off x="6708325" y="4390965"/>
            <a:ext cx="25235" cy="874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1" name="Shape 1581"/>
          <p:cNvCxnSpPr/>
          <p:nvPr/>
        </p:nvCxnSpPr>
        <p:spPr>
          <a:xfrm flipH="1" rot="1080250">
            <a:off x="6596307" y="4353970"/>
            <a:ext cx="2523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2" name="Shape 1582"/>
          <p:cNvCxnSpPr/>
          <p:nvPr/>
        </p:nvCxnSpPr>
        <p:spPr>
          <a:xfrm flipH="1" rot="1093841">
            <a:off x="6459441" y="4256398"/>
            <a:ext cx="106442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3" name="Shape 1583"/>
          <p:cNvCxnSpPr/>
          <p:nvPr/>
        </p:nvCxnSpPr>
        <p:spPr>
          <a:xfrm flipH="1" rot="1088735">
            <a:off x="6350064" y="4143001"/>
            <a:ext cx="112705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4" name="Shape 1584"/>
          <p:cNvCxnSpPr/>
          <p:nvPr/>
        </p:nvCxnSpPr>
        <p:spPr>
          <a:xfrm flipH="1" rot="1085325">
            <a:off x="6378640" y="4091391"/>
            <a:ext cx="6280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5" name="Shape 1585"/>
          <p:cNvCxnSpPr/>
          <p:nvPr/>
        </p:nvCxnSpPr>
        <p:spPr>
          <a:xfrm flipH="1" rot="1090052">
            <a:off x="6255102" y="3980230"/>
            <a:ext cx="162606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6" name="Shape 1586"/>
          <p:cNvCxnSpPr/>
          <p:nvPr/>
        </p:nvCxnSpPr>
        <p:spPr>
          <a:xfrm flipH="1" rot="1091728">
            <a:off x="6216846" y="3701566"/>
            <a:ext cx="181579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7" name="Shape 1587"/>
          <p:cNvCxnSpPr/>
          <p:nvPr/>
        </p:nvCxnSpPr>
        <p:spPr>
          <a:xfrm flipH="1" rot="1090447">
            <a:off x="6320889" y="3857380"/>
            <a:ext cx="125037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8" name="Shape 1588"/>
          <p:cNvCxnSpPr/>
          <p:nvPr/>
        </p:nvCxnSpPr>
        <p:spPr>
          <a:xfrm flipH="1" rot="1090447">
            <a:off x="6161538" y="3589654"/>
            <a:ext cx="250075" cy="874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89" name="Shape 1589"/>
          <p:cNvCxnSpPr/>
          <p:nvPr/>
        </p:nvCxnSpPr>
        <p:spPr>
          <a:xfrm flipH="1" rot="1093026">
            <a:off x="6334014" y="3550656"/>
            <a:ext cx="7485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0" name="Shape 1590"/>
          <p:cNvCxnSpPr/>
          <p:nvPr/>
        </p:nvCxnSpPr>
        <p:spPr>
          <a:xfrm flipH="1" rot="1094561">
            <a:off x="6314670" y="3422909"/>
            <a:ext cx="56541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1" name="Shape 1591"/>
          <p:cNvCxnSpPr/>
          <p:nvPr/>
        </p:nvCxnSpPr>
        <p:spPr>
          <a:xfrm flipH="1" rot="1094512">
            <a:off x="6201292" y="3270060"/>
            <a:ext cx="225218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2" name="Shape 1592"/>
          <p:cNvCxnSpPr/>
          <p:nvPr/>
        </p:nvCxnSpPr>
        <p:spPr>
          <a:xfrm flipH="1" rot="1095114">
            <a:off x="6266880" y="3161224"/>
            <a:ext cx="11877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3" name="Shape 1593"/>
          <p:cNvCxnSpPr/>
          <p:nvPr/>
        </p:nvCxnSpPr>
        <p:spPr>
          <a:xfrm flipH="1" rot="1090052">
            <a:off x="6261234" y="3047821"/>
            <a:ext cx="162606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4" name="Shape 1594"/>
          <p:cNvCxnSpPr/>
          <p:nvPr/>
        </p:nvCxnSpPr>
        <p:spPr>
          <a:xfrm flipH="1" rot="1092585">
            <a:off x="6286078" y="2892342"/>
            <a:ext cx="168961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5" name="Shape 1595"/>
          <p:cNvCxnSpPr/>
          <p:nvPr/>
        </p:nvCxnSpPr>
        <p:spPr>
          <a:xfrm flipH="1" rot="1090447">
            <a:off x="6178477" y="2698497"/>
            <a:ext cx="250075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6" name="Shape 1596"/>
          <p:cNvCxnSpPr/>
          <p:nvPr/>
        </p:nvCxnSpPr>
        <p:spPr>
          <a:xfrm flipH="1" rot="1089346">
            <a:off x="6259906" y="2581447"/>
            <a:ext cx="17522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7" name="Shape 1597"/>
          <p:cNvCxnSpPr/>
          <p:nvPr/>
        </p:nvCxnSpPr>
        <p:spPr>
          <a:xfrm flipH="1" rot="1089346">
            <a:off x="6285972" y="2432472"/>
            <a:ext cx="175223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8" name="Shape 1598"/>
          <p:cNvCxnSpPr/>
          <p:nvPr/>
        </p:nvCxnSpPr>
        <p:spPr>
          <a:xfrm rot="-9709553">
            <a:off x="6394806" y="2352777"/>
            <a:ext cx="125037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99" name="Shape 1599"/>
          <p:cNvCxnSpPr/>
          <p:nvPr/>
        </p:nvCxnSpPr>
        <p:spPr>
          <a:xfrm rot="-9725249">
            <a:off x="6497664" y="2252691"/>
            <a:ext cx="3121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0" name="Shape 1600"/>
          <p:cNvCxnSpPr/>
          <p:nvPr/>
        </p:nvCxnSpPr>
        <p:spPr>
          <a:xfrm rot="-9706974">
            <a:off x="6439270" y="2227914"/>
            <a:ext cx="7485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1" name="Shape 1601"/>
          <p:cNvCxnSpPr/>
          <p:nvPr/>
        </p:nvCxnSpPr>
        <p:spPr>
          <a:xfrm rot="-9707358">
            <a:off x="6397760" y="2055961"/>
            <a:ext cx="19391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2" name="Shape 1602"/>
          <p:cNvCxnSpPr/>
          <p:nvPr/>
        </p:nvCxnSpPr>
        <p:spPr>
          <a:xfrm rot="-9709948">
            <a:off x="6502093" y="1966277"/>
            <a:ext cx="162606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3" name="Shape 1603"/>
          <p:cNvCxnSpPr/>
          <p:nvPr/>
        </p:nvCxnSpPr>
        <p:spPr>
          <a:xfrm rot="-9706159">
            <a:off x="6601817" y="1838286"/>
            <a:ext cx="10644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4" name="Shape 1604"/>
          <p:cNvCxnSpPr/>
          <p:nvPr/>
        </p:nvCxnSpPr>
        <p:spPr>
          <a:xfrm rot="-9709553">
            <a:off x="6633503" y="1706897"/>
            <a:ext cx="125037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5" name="Shape 1605"/>
          <p:cNvCxnSpPr/>
          <p:nvPr/>
        </p:nvCxnSpPr>
        <p:spPr>
          <a:xfrm rot="-9706159">
            <a:off x="6691689" y="1558562"/>
            <a:ext cx="106442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6" name="Shape 1606"/>
          <p:cNvCxnSpPr/>
          <p:nvPr/>
        </p:nvCxnSpPr>
        <p:spPr>
          <a:xfrm rot="-9706974">
            <a:off x="6754411" y="1415693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7" name="Shape 1607"/>
          <p:cNvCxnSpPr/>
          <p:nvPr/>
        </p:nvCxnSpPr>
        <p:spPr>
          <a:xfrm rot="-9709553">
            <a:off x="6802001" y="1289342"/>
            <a:ext cx="12503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8" name="Shape 1608"/>
          <p:cNvCxnSpPr/>
          <p:nvPr/>
        </p:nvCxnSpPr>
        <p:spPr>
          <a:xfrm rot="-9706159">
            <a:off x="6871994" y="1125430"/>
            <a:ext cx="10644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09" name="Shape 1609"/>
          <p:cNvCxnSpPr/>
          <p:nvPr/>
        </p:nvCxnSpPr>
        <p:spPr>
          <a:xfrm rot="-9713399">
            <a:off x="6963984" y="1079779"/>
            <a:ext cx="50186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0" name="Shape 1610"/>
          <p:cNvCxnSpPr/>
          <p:nvPr/>
        </p:nvCxnSpPr>
        <p:spPr>
          <a:xfrm rot="-9706974">
            <a:off x="7025184" y="989746"/>
            <a:ext cx="9980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1" name="Shape 1611"/>
          <p:cNvCxnSpPr/>
          <p:nvPr/>
        </p:nvCxnSpPr>
        <p:spPr>
          <a:xfrm flipH="1" rot="1089346">
            <a:off x="7070755" y="871680"/>
            <a:ext cx="175223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2" name="Shape 1612"/>
          <p:cNvCxnSpPr/>
          <p:nvPr/>
        </p:nvCxnSpPr>
        <p:spPr>
          <a:xfrm rot="-9701935">
            <a:off x="7218529" y="780219"/>
            <a:ext cx="8120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3" name="Shape 1613"/>
          <p:cNvCxnSpPr/>
          <p:nvPr/>
        </p:nvCxnSpPr>
        <p:spPr>
          <a:xfrm rot="-9706974">
            <a:off x="7297163" y="731188"/>
            <a:ext cx="99802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4" name="Shape 1614"/>
          <p:cNvCxnSpPr/>
          <p:nvPr/>
        </p:nvCxnSpPr>
        <p:spPr>
          <a:xfrm rot="-9693903">
            <a:off x="7430110" y="662369"/>
            <a:ext cx="18973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5" name="Shape 1615"/>
          <p:cNvCxnSpPr/>
          <p:nvPr/>
        </p:nvCxnSpPr>
        <p:spPr>
          <a:xfrm rot="-9701328">
            <a:off x="7497212" y="525071"/>
            <a:ext cx="4392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6" name="Shape 1616"/>
          <p:cNvCxnSpPr/>
          <p:nvPr/>
        </p:nvCxnSpPr>
        <p:spPr>
          <a:xfrm rot="-9725249">
            <a:off x="7638971" y="433101"/>
            <a:ext cx="31212" cy="18157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7" name="Shape 1617"/>
          <p:cNvCxnSpPr/>
          <p:nvPr/>
        </p:nvCxnSpPr>
        <p:spPr>
          <a:xfrm flipH="1" rot="-9725249">
            <a:off x="7809439" y="546870"/>
            <a:ext cx="31212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8" name="Shape 1618"/>
          <p:cNvCxnSpPr/>
          <p:nvPr/>
        </p:nvCxnSpPr>
        <p:spPr>
          <a:xfrm flipH="1" rot="-9703373">
            <a:off x="7907541" y="616910"/>
            <a:ext cx="68874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19" name="Shape 1619"/>
          <p:cNvCxnSpPr/>
          <p:nvPr/>
        </p:nvCxnSpPr>
        <p:spPr>
          <a:xfrm flipH="1" rot="-9709124">
            <a:off x="7959261" y="687625"/>
            <a:ext cx="149988" cy="10644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0" name="Shape 1620"/>
          <p:cNvCxnSpPr/>
          <p:nvPr/>
        </p:nvCxnSpPr>
        <p:spPr>
          <a:xfrm flipH="1" rot="-9711265">
            <a:off x="8068656" y="874456"/>
            <a:ext cx="11270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1" name="Shape 1621"/>
          <p:cNvCxnSpPr/>
          <p:nvPr/>
        </p:nvCxnSpPr>
        <p:spPr>
          <a:xfrm flipH="1" rot="-9704331">
            <a:off x="8123720" y="961220"/>
            <a:ext cx="9382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2" name="Shape 1622"/>
          <p:cNvCxnSpPr/>
          <p:nvPr/>
        </p:nvCxnSpPr>
        <p:spPr>
          <a:xfrm flipH="1" rot="-9708272">
            <a:off x="8113146" y="1071170"/>
            <a:ext cx="181579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3" name="Shape 1623"/>
          <p:cNvCxnSpPr/>
          <p:nvPr/>
        </p:nvCxnSpPr>
        <p:spPr>
          <a:xfrm flipH="1" rot="-9711265">
            <a:off x="8162916" y="1201054"/>
            <a:ext cx="112705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4" name="Shape 1624"/>
          <p:cNvCxnSpPr/>
          <p:nvPr/>
        </p:nvCxnSpPr>
        <p:spPr>
          <a:xfrm flipH="1" rot="-9711328">
            <a:off x="8122324" y="1282966"/>
            <a:ext cx="13101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5" name="Shape 1625"/>
          <p:cNvCxnSpPr/>
          <p:nvPr/>
        </p:nvCxnSpPr>
        <p:spPr>
          <a:xfrm rot="1094561">
            <a:off x="8076386" y="1478579"/>
            <a:ext cx="565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6" name="Shape 1626"/>
          <p:cNvCxnSpPr/>
          <p:nvPr/>
        </p:nvCxnSpPr>
        <p:spPr>
          <a:xfrm rot="1091183">
            <a:off x="8039402" y="1590170"/>
            <a:ext cx="874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7" name="Shape 1627"/>
          <p:cNvCxnSpPr/>
          <p:nvPr/>
        </p:nvCxnSpPr>
        <p:spPr>
          <a:xfrm rot="1088735">
            <a:off x="8005570" y="1695092"/>
            <a:ext cx="11270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8" name="Shape 1628"/>
          <p:cNvCxnSpPr/>
          <p:nvPr/>
        </p:nvCxnSpPr>
        <p:spPr>
          <a:xfrm rot="1098065">
            <a:off x="7972049" y="1751620"/>
            <a:ext cx="81207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29" name="Shape 1629"/>
          <p:cNvCxnSpPr/>
          <p:nvPr/>
        </p:nvCxnSpPr>
        <p:spPr>
          <a:xfrm flipH="1" rot="-9725249">
            <a:off x="8119456" y="1422691"/>
            <a:ext cx="3121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0" name="Shape 1630"/>
          <p:cNvCxnSpPr/>
          <p:nvPr/>
        </p:nvCxnSpPr>
        <p:spPr>
          <a:xfrm flipH="1" rot="-9714675">
            <a:off x="8153181" y="1162400"/>
            <a:ext cx="62803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1" name="Shape 1631"/>
          <p:cNvCxnSpPr/>
          <p:nvPr/>
        </p:nvCxnSpPr>
        <p:spPr>
          <a:xfrm flipH="1" rot="-9693903">
            <a:off x="8123138" y="765918"/>
            <a:ext cx="1897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2" name="Shape 1632"/>
          <p:cNvCxnSpPr/>
          <p:nvPr/>
        </p:nvCxnSpPr>
        <p:spPr>
          <a:xfrm flipH="1" rot="-9713399">
            <a:off x="8051984" y="772377"/>
            <a:ext cx="50186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3" name="Shape 1633"/>
          <p:cNvCxnSpPr/>
          <p:nvPr/>
        </p:nvCxnSpPr>
        <p:spPr>
          <a:xfrm flipH="1" rot="-9693903">
            <a:off x="7881128" y="572565"/>
            <a:ext cx="1233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4" name="Shape 1634"/>
          <p:cNvCxnSpPr/>
          <p:nvPr/>
        </p:nvCxnSpPr>
        <p:spPr>
          <a:xfrm rot="-9693903">
            <a:off x="7744997" y="528764"/>
            <a:ext cx="18973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5" name="Shape 1635"/>
          <p:cNvCxnSpPr/>
          <p:nvPr/>
        </p:nvCxnSpPr>
        <p:spPr>
          <a:xfrm rot="-9714675">
            <a:off x="7552880" y="551136"/>
            <a:ext cx="62803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6" name="Shape 1636"/>
          <p:cNvCxnSpPr/>
          <p:nvPr/>
        </p:nvCxnSpPr>
        <p:spPr>
          <a:xfrm rot="-9693903">
            <a:off x="7617439" y="525662"/>
            <a:ext cx="18973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7" name="Shape 1637"/>
          <p:cNvCxnSpPr/>
          <p:nvPr/>
        </p:nvCxnSpPr>
        <p:spPr>
          <a:xfrm rot="-9703373">
            <a:off x="7326932" y="661949"/>
            <a:ext cx="68874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8" name="Shape 1638"/>
          <p:cNvCxnSpPr/>
          <p:nvPr/>
        </p:nvCxnSpPr>
        <p:spPr>
          <a:xfrm rot="-9703373">
            <a:off x="7172334" y="802370"/>
            <a:ext cx="6887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39" name="Shape 1639"/>
          <p:cNvCxnSpPr/>
          <p:nvPr/>
        </p:nvCxnSpPr>
        <p:spPr>
          <a:xfrm rot="-9701935">
            <a:off x="7035035" y="897678"/>
            <a:ext cx="8120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0" name="Shape 1640"/>
          <p:cNvCxnSpPr/>
          <p:nvPr/>
        </p:nvCxnSpPr>
        <p:spPr>
          <a:xfrm flipH="1" rot="1090447">
            <a:off x="6806651" y="1352005"/>
            <a:ext cx="62518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1" name="Shape 1641"/>
          <p:cNvCxnSpPr/>
          <p:nvPr/>
        </p:nvCxnSpPr>
        <p:spPr>
          <a:xfrm flipH="1" rot="1093841">
            <a:off x="6679342" y="1481952"/>
            <a:ext cx="10644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2" name="Shape 1642"/>
          <p:cNvCxnSpPr/>
          <p:nvPr/>
        </p:nvCxnSpPr>
        <p:spPr>
          <a:xfrm rot="-9705439">
            <a:off x="6663415" y="1620099"/>
            <a:ext cx="56541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3" name="Shape 1643"/>
          <p:cNvCxnSpPr/>
          <p:nvPr/>
        </p:nvCxnSpPr>
        <p:spPr>
          <a:xfrm rot="-9703373">
            <a:off x="6580666" y="1766713"/>
            <a:ext cx="6887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4" name="Shape 1644"/>
          <p:cNvCxnSpPr/>
          <p:nvPr/>
        </p:nvCxnSpPr>
        <p:spPr>
          <a:xfrm flipH="1" rot="1106097">
            <a:off x="6583404" y="1903719"/>
            <a:ext cx="18973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5" name="Shape 1645"/>
          <p:cNvCxnSpPr/>
          <p:nvPr/>
        </p:nvCxnSpPr>
        <p:spPr>
          <a:xfrm flipH="1" rot="1098672">
            <a:off x="6484021" y="2139047"/>
            <a:ext cx="4392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6" name="Shape 1646"/>
          <p:cNvCxnSpPr/>
          <p:nvPr/>
        </p:nvCxnSpPr>
        <p:spPr>
          <a:xfrm rot="-9708817">
            <a:off x="6395546" y="2281483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7" name="Shape 1647"/>
          <p:cNvCxnSpPr/>
          <p:nvPr/>
        </p:nvCxnSpPr>
        <p:spPr>
          <a:xfrm flipH="1" rot="1086601">
            <a:off x="6351948" y="2551620"/>
            <a:ext cx="50186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8" name="Shape 1648"/>
          <p:cNvCxnSpPr/>
          <p:nvPr/>
        </p:nvCxnSpPr>
        <p:spPr>
          <a:xfrm flipH="1" rot="1080250">
            <a:off x="6350161" y="2699198"/>
            <a:ext cx="2523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9" name="Shape 1649"/>
          <p:cNvCxnSpPr/>
          <p:nvPr/>
        </p:nvCxnSpPr>
        <p:spPr>
          <a:xfrm flipH="1" rot="1089512">
            <a:off x="6221472" y="2845277"/>
            <a:ext cx="13765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0" name="Shape 1650"/>
          <p:cNvCxnSpPr/>
          <p:nvPr/>
        </p:nvCxnSpPr>
        <p:spPr>
          <a:xfrm flipH="1" rot="1093026">
            <a:off x="6274339" y="3003560"/>
            <a:ext cx="74851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1" name="Shape 1651"/>
          <p:cNvCxnSpPr/>
          <p:nvPr/>
        </p:nvCxnSpPr>
        <p:spPr>
          <a:xfrm flipH="1" rot="1098065">
            <a:off x="6268331" y="3504023"/>
            <a:ext cx="81207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2" name="Shape 1652"/>
          <p:cNvCxnSpPr/>
          <p:nvPr/>
        </p:nvCxnSpPr>
        <p:spPr>
          <a:xfrm flipH="1" rot="1094561">
            <a:off x="6313677" y="3691261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3" name="Shape 1653"/>
          <p:cNvCxnSpPr/>
          <p:nvPr/>
        </p:nvCxnSpPr>
        <p:spPr>
          <a:xfrm flipH="1" rot="1098065">
            <a:off x="6306087" y="3785612"/>
            <a:ext cx="81207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4" name="Shape 1654"/>
          <p:cNvCxnSpPr/>
          <p:nvPr/>
        </p:nvCxnSpPr>
        <p:spPr>
          <a:xfrm flipH="1" rot="1086601">
            <a:off x="6321002" y="3950496"/>
            <a:ext cx="50186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5" name="Shape 1655"/>
          <p:cNvCxnSpPr/>
          <p:nvPr/>
        </p:nvCxnSpPr>
        <p:spPr>
          <a:xfrm flipH="1" rot="1088735">
            <a:off x="6426676" y="4253937"/>
            <a:ext cx="37568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6" name="Shape 1656"/>
          <p:cNvCxnSpPr/>
          <p:nvPr/>
        </p:nvCxnSpPr>
        <p:spPr>
          <a:xfrm>
            <a:off x="6542868" y="4339627"/>
            <a:ext cx="0" cy="11270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7" name="Shape 1657"/>
          <p:cNvCxnSpPr/>
          <p:nvPr/>
        </p:nvCxnSpPr>
        <p:spPr>
          <a:xfrm rot="1095114">
            <a:off x="6985244" y="4450648"/>
            <a:ext cx="11877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8" name="Shape 1658"/>
          <p:cNvCxnSpPr/>
          <p:nvPr/>
        </p:nvCxnSpPr>
        <p:spPr>
          <a:xfrm rot="1096627">
            <a:off x="6973376" y="4378454"/>
            <a:ext cx="6887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9" name="Shape 1659"/>
          <p:cNvCxnSpPr/>
          <p:nvPr/>
        </p:nvCxnSpPr>
        <p:spPr>
          <a:xfrm rot="1106097">
            <a:off x="6846104" y="4389303"/>
            <a:ext cx="1897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0" name="Shape 1660"/>
          <p:cNvCxnSpPr/>
          <p:nvPr/>
        </p:nvCxnSpPr>
        <p:spPr>
          <a:xfrm flipH="1" rot="1093026">
            <a:off x="6699467" y="4346971"/>
            <a:ext cx="24950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1" name="Shape 1661"/>
          <p:cNvCxnSpPr/>
          <p:nvPr/>
        </p:nvCxnSpPr>
        <p:spPr>
          <a:xfrm flipH="1" rot="1093026">
            <a:off x="6546800" y="4299206"/>
            <a:ext cx="74851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2" name="Shape 1662"/>
          <p:cNvCxnSpPr/>
          <p:nvPr/>
        </p:nvCxnSpPr>
        <p:spPr>
          <a:xfrm rot="1093026">
            <a:off x="7267120" y="4212246"/>
            <a:ext cx="74851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3" name="Shape 1663"/>
          <p:cNvCxnSpPr/>
          <p:nvPr/>
        </p:nvCxnSpPr>
        <p:spPr>
          <a:xfrm rot="1091183">
            <a:off x="7456969" y="4025990"/>
            <a:ext cx="8746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4" name="Shape 1664"/>
          <p:cNvCxnSpPr/>
          <p:nvPr/>
        </p:nvCxnSpPr>
        <p:spPr>
          <a:xfrm flipH="1" rot="-9706974">
            <a:off x="7505142" y="3882618"/>
            <a:ext cx="74851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5" name="Shape 1665"/>
          <p:cNvCxnSpPr/>
          <p:nvPr/>
        </p:nvCxnSpPr>
        <p:spPr>
          <a:xfrm flipH="1" rot="-9706974">
            <a:off x="7524049" y="3799918"/>
            <a:ext cx="9980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6" name="Shape 1666"/>
          <p:cNvCxnSpPr/>
          <p:nvPr/>
        </p:nvCxnSpPr>
        <p:spPr>
          <a:xfrm flipH="1" rot="-9701935">
            <a:off x="7574803" y="3498691"/>
            <a:ext cx="81207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7" name="Shape 1667"/>
          <p:cNvCxnSpPr/>
          <p:nvPr/>
        </p:nvCxnSpPr>
        <p:spPr>
          <a:xfrm flipH="1" rot="-9707415">
            <a:off x="7664383" y="3002251"/>
            <a:ext cx="168961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8" name="Shape 1668"/>
          <p:cNvCxnSpPr/>
          <p:nvPr/>
        </p:nvCxnSpPr>
        <p:spPr>
          <a:xfrm rot="1091183">
            <a:off x="7671669" y="3089204"/>
            <a:ext cx="874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69" name="Shape 1669"/>
          <p:cNvCxnSpPr/>
          <p:nvPr/>
        </p:nvCxnSpPr>
        <p:spPr>
          <a:xfrm flipH="1" rot="-9704331">
            <a:off x="7627913" y="3287450"/>
            <a:ext cx="93825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0" name="Shape 1670"/>
          <p:cNvCxnSpPr/>
          <p:nvPr/>
        </p:nvCxnSpPr>
        <p:spPr>
          <a:xfrm flipH="1" rot="-9706974">
            <a:off x="7587405" y="3584139"/>
            <a:ext cx="99802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1" name="Shape 1671"/>
          <p:cNvCxnSpPr/>
          <p:nvPr/>
        </p:nvCxnSpPr>
        <p:spPr>
          <a:xfrm rot="1088735">
            <a:off x="7499105" y="3827296"/>
            <a:ext cx="112705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2" name="Shape 1672"/>
          <p:cNvCxnSpPr/>
          <p:nvPr/>
        </p:nvCxnSpPr>
        <p:spPr>
          <a:xfrm rot="1088735">
            <a:off x="7296478" y="4109346"/>
            <a:ext cx="11270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3" name="Shape 1673"/>
          <p:cNvCxnSpPr/>
          <p:nvPr/>
        </p:nvCxnSpPr>
        <p:spPr>
          <a:xfrm flipH="1" rot="-9709124">
            <a:off x="7704701" y="2841060"/>
            <a:ext cx="149988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4" name="Shape 1674"/>
          <p:cNvCxnSpPr/>
          <p:nvPr/>
        </p:nvCxnSpPr>
        <p:spPr>
          <a:xfrm flipH="1" rot="-9705439">
            <a:off x="7750574" y="2564537"/>
            <a:ext cx="5654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5" name="Shape 1675"/>
          <p:cNvCxnSpPr/>
          <p:nvPr/>
        </p:nvCxnSpPr>
        <p:spPr>
          <a:xfrm rot="10800000">
            <a:off x="7678385" y="2446914"/>
            <a:ext cx="0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6" name="Shape 1676"/>
          <p:cNvCxnSpPr/>
          <p:nvPr/>
        </p:nvCxnSpPr>
        <p:spPr>
          <a:xfrm rot="-9709553">
            <a:off x="7568032" y="2478498"/>
            <a:ext cx="62518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7" name="Shape 1677"/>
          <p:cNvCxnSpPr/>
          <p:nvPr/>
        </p:nvCxnSpPr>
        <p:spPr>
          <a:xfrm rot="-9703373">
            <a:off x="7496647" y="2482795"/>
            <a:ext cx="6887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8" name="Shape 1678"/>
          <p:cNvCxnSpPr/>
          <p:nvPr/>
        </p:nvCxnSpPr>
        <p:spPr>
          <a:xfrm flipH="1" rot="-9711265">
            <a:off x="7744115" y="2533502"/>
            <a:ext cx="37568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79" name="Shape 1679"/>
          <p:cNvCxnSpPr/>
          <p:nvPr/>
        </p:nvCxnSpPr>
        <p:spPr>
          <a:xfrm flipH="1" rot="-9709553">
            <a:off x="7688307" y="2591173"/>
            <a:ext cx="62518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80" name="Shape 1680"/>
          <p:cNvCxnSpPr/>
          <p:nvPr/>
        </p:nvCxnSpPr>
        <p:spPr>
          <a:xfrm rot="1074751">
            <a:off x="7740826" y="2714110"/>
            <a:ext cx="3121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81" name="Shape 1681"/>
          <p:cNvCxnSpPr/>
          <p:nvPr/>
        </p:nvCxnSpPr>
        <p:spPr>
          <a:xfrm flipH="1" rot="-9706159">
            <a:off x="7702762" y="2806541"/>
            <a:ext cx="10644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82" name="Shape 1682"/>
          <p:cNvCxnSpPr/>
          <p:nvPr/>
        </p:nvCxnSpPr>
        <p:spPr>
          <a:xfrm rot="1093026">
            <a:off x="7620033" y="3188542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83" name="Shape 1683"/>
          <p:cNvCxnSpPr/>
          <p:nvPr/>
        </p:nvCxnSpPr>
        <p:spPr>
          <a:xfrm flipH="1" rot="-9706159">
            <a:off x="7542205" y="3695427"/>
            <a:ext cx="10644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684" name="Shape 1684"/>
          <p:cNvSpPr/>
          <p:nvPr/>
        </p:nvSpPr>
        <p:spPr>
          <a:xfrm rot="1091927">
            <a:off x="6908636" y="3044957"/>
            <a:ext cx="409074" cy="520567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685" name="Shape 1685"/>
          <p:cNvSpPr/>
          <p:nvPr/>
        </p:nvSpPr>
        <p:spPr>
          <a:xfrm rot="1091927">
            <a:off x="7071256" y="3134699"/>
            <a:ext cx="165410" cy="365917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686" name="Shape 1686"/>
          <p:cNvSpPr/>
          <p:nvPr/>
        </p:nvSpPr>
        <p:spPr>
          <a:xfrm rot="1091927">
            <a:off x="6977558" y="3175246"/>
            <a:ext cx="157310" cy="312743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687" name="Shape 1687"/>
          <p:cNvSpPr/>
          <p:nvPr/>
        </p:nvSpPr>
        <p:spPr>
          <a:xfrm rot="1091795">
            <a:off x="6878714" y="1863491"/>
            <a:ext cx="429310" cy="85009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688" name="Shape 1688"/>
          <p:cNvSpPr/>
          <p:nvPr/>
        </p:nvSpPr>
        <p:spPr>
          <a:xfrm rot="1091795">
            <a:off x="7259433" y="2204600"/>
            <a:ext cx="161117" cy="286418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689" name="Shape 1689"/>
          <p:cNvSpPr/>
          <p:nvPr/>
        </p:nvSpPr>
        <p:spPr>
          <a:xfrm rot="1241846">
            <a:off x="7435179" y="3327916"/>
            <a:ext cx="184989" cy="182308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690" name="Shape 1690"/>
          <p:cNvSpPr/>
          <p:nvPr/>
        </p:nvSpPr>
        <p:spPr>
          <a:xfrm rot="1242423">
            <a:off x="7457796" y="3345251"/>
            <a:ext cx="162713" cy="156366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1691" name="Shape 1691"/>
          <p:cNvCxnSpPr/>
          <p:nvPr/>
        </p:nvCxnSpPr>
        <p:spPr>
          <a:xfrm rot="1093026">
            <a:off x="7924502" y="1901652"/>
            <a:ext cx="74851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2" name="Shape 1692"/>
          <p:cNvCxnSpPr/>
          <p:nvPr/>
        </p:nvCxnSpPr>
        <p:spPr>
          <a:xfrm rot="1086601">
            <a:off x="7820205" y="2030680"/>
            <a:ext cx="50186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3" name="Shape 1693"/>
          <p:cNvCxnSpPr/>
          <p:nvPr/>
        </p:nvCxnSpPr>
        <p:spPr>
          <a:xfrm rot="1098672">
            <a:off x="7633527" y="2325450"/>
            <a:ext cx="43924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4" name="Shape 1694"/>
          <p:cNvCxnSpPr/>
          <p:nvPr/>
        </p:nvCxnSpPr>
        <p:spPr>
          <a:xfrm rot="1093026">
            <a:off x="7750456" y="2145165"/>
            <a:ext cx="74851" cy="11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5" name="Shape 1695"/>
          <p:cNvCxnSpPr/>
          <p:nvPr/>
        </p:nvCxnSpPr>
        <p:spPr>
          <a:xfrm rot="1097567">
            <a:off x="7852110" y="1883030"/>
            <a:ext cx="76464" cy="2808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6" name="Shape 1696"/>
          <p:cNvCxnSpPr/>
          <p:nvPr/>
        </p:nvCxnSpPr>
        <p:spPr>
          <a:xfrm rot="1086226">
            <a:off x="7779950" y="1998037"/>
            <a:ext cx="65649" cy="5464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7" name="Shape 1697"/>
          <p:cNvCxnSpPr/>
          <p:nvPr/>
        </p:nvCxnSpPr>
        <p:spPr>
          <a:xfrm rot="1087565">
            <a:off x="7705458" y="2127075"/>
            <a:ext cx="70393" cy="404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8" name="Shape 1698"/>
          <p:cNvCxnSpPr/>
          <p:nvPr/>
        </p:nvCxnSpPr>
        <p:spPr>
          <a:xfrm rot="1095114">
            <a:off x="7513641" y="2415440"/>
            <a:ext cx="8908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99" name="Shape 1699"/>
          <p:cNvCxnSpPr/>
          <p:nvPr/>
        </p:nvCxnSpPr>
        <p:spPr>
          <a:xfrm rot="1086601">
            <a:off x="7393693" y="2557941"/>
            <a:ext cx="50186" cy="404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0" name="Shape 1700"/>
          <p:cNvCxnSpPr/>
          <p:nvPr/>
        </p:nvCxnSpPr>
        <p:spPr>
          <a:xfrm flipH="1" rot="-9709319">
            <a:off x="7313354" y="2672989"/>
            <a:ext cx="84623" cy="1423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1" name="Shape 1701"/>
          <p:cNvCxnSpPr/>
          <p:nvPr/>
        </p:nvCxnSpPr>
        <p:spPr>
          <a:xfrm rot="1095114">
            <a:off x="7229000" y="2779733"/>
            <a:ext cx="59387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2" name="Shape 1702"/>
          <p:cNvCxnSpPr/>
          <p:nvPr/>
        </p:nvCxnSpPr>
        <p:spPr>
          <a:xfrm flipH="1" rot="-9708449">
            <a:off x="7168222" y="2881272"/>
            <a:ext cx="67262" cy="1707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3" name="Shape 1703"/>
          <p:cNvCxnSpPr/>
          <p:nvPr/>
        </p:nvCxnSpPr>
        <p:spPr>
          <a:xfrm rot="1094160">
            <a:off x="7216644" y="2861628"/>
            <a:ext cx="546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4" name="Shape 1704"/>
          <p:cNvCxnSpPr/>
          <p:nvPr/>
        </p:nvCxnSpPr>
        <p:spPr>
          <a:xfrm rot="1089162">
            <a:off x="7437868" y="2564925"/>
            <a:ext cx="57775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5" name="Shape 1705"/>
          <p:cNvCxnSpPr/>
          <p:nvPr/>
        </p:nvCxnSpPr>
        <p:spPr>
          <a:xfrm flipH="1" rot="1106097">
            <a:off x="7530364" y="2520882"/>
            <a:ext cx="17076" cy="92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6" name="Shape 1706"/>
          <p:cNvCxnSpPr/>
          <p:nvPr/>
        </p:nvCxnSpPr>
        <p:spPr>
          <a:xfrm rot="-9709319">
            <a:off x="7426262" y="2577996"/>
            <a:ext cx="42311" cy="11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7" name="Shape 1707"/>
          <p:cNvCxnSpPr/>
          <p:nvPr/>
        </p:nvCxnSpPr>
        <p:spPr>
          <a:xfrm rot="1092235">
            <a:off x="7336477" y="2638969"/>
            <a:ext cx="47055" cy="359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8" name="Shape 1708"/>
          <p:cNvCxnSpPr/>
          <p:nvPr/>
        </p:nvCxnSpPr>
        <p:spPr>
          <a:xfrm rot="-9710838">
            <a:off x="7402259" y="2606197"/>
            <a:ext cx="57775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9" name="Shape 1709"/>
          <p:cNvCxnSpPr/>
          <p:nvPr/>
        </p:nvCxnSpPr>
        <p:spPr>
          <a:xfrm rot="-9713399">
            <a:off x="7359185" y="2651489"/>
            <a:ext cx="50186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0" name="Shape 1710"/>
          <p:cNvCxnSpPr/>
          <p:nvPr/>
        </p:nvCxnSpPr>
        <p:spPr>
          <a:xfrm rot="1091653">
            <a:off x="7390909" y="2622835"/>
            <a:ext cx="4515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1" name="Shape 1711"/>
          <p:cNvCxnSpPr/>
          <p:nvPr/>
        </p:nvCxnSpPr>
        <p:spPr>
          <a:xfrm rot="1089957">
            <a:off x="7463535" y="2634515"/>
            <a:ext cx="40414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2" name="Shape 1712"/>
          <p:cNvCxnSpPr/>
          <p:nvPr/>
        </p:nvCxnSpPr>
        <p:spPr>
          <a:xfrm rot="-9693903">
            <a:off x="7516760" y="2652853"/>
            <a:ext cx="12332" cy="280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3" name="Shape 1713"/>
          <p:cNvCxnSpPr/>
          <p:nvPr/>
        </p:nvCxnSpPr>
        <p:spPr>
          <a:xfrm rot="-9710043">
            <a:off x="7441315" y="2667489"/>
            <a:ext cx="40414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4" name="Shape 1714"/>
          <p:cNvCxnSpPr/>
          <p:nvPr/>
        </p:nvCxnSpPr>
        <p:spPr>
          <a:xfrm rot="-9693903">
            <a:off x="7417107" y="2667186"/>
            <a:ext cx="1897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5" name="Shape 1715"/>
          <p:cNvCxnSpPr/>
          <p:nvPr/>
        </p:nvCxnSpPr>
        <p:spPr>
          <a:xfrm rot="-9693903">
            <a:off x="7335606" y="2814904"/>
            <a:ext cx="1897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6" name="Shape 1716"/>
          <p:cNvCxnSpPr/>
          <p:nvPr/>
        </p:nvCxnSpPr>
        <p:spPr>
          <a:xfrm rot="-9719750">
            <a:off x="7310165" y="2844300"/>
            <a:ext cx="25235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7" name="Shape 1717"/>
          <p:cNvCxnSpPr/>
          <p:nvPr/>
        </p:nvCxnSpPr>
        <p:spPr>
          <a:xfrm rot="-9713774">
            <a:off x="7272906" y="2909763"/>
            <a:ext cx="32824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8" name="Shape 1718"/>
          <p:cNvCxnSpPr/>
          <p:nvPr/>
        </p:nvCxnSpPr>
        <p:spPr>
          <a:xfrm rot="-9693903">
            <a:off x="7227726" y="2901099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9" name="Shape 1719"/>
          <p:cNvCxnSpPr/>
          <p:nvPr/>
        </p:nvCxnSpPr>
        <p:spPr>
          <a:xfrm rot="-9725733">
            <a:off x="7217840" y="2964117"/>
            <a:ext cx="20492" cy="2181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0" name="Shape 1720"/>
          <p:cNvCxnSpPr/>
          <p:nvPr/>
        </p:nvCxnSpPr>
        <p:spPr>
          <a:xfrm rot="-9642597">
            <a:off x="7264716" y="2947741"/>
            <a:ext cx="6356" cy="375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1" name="Shape 1721"/>
          <p:cNvCxnSpPr/>
          <p:nvPr/>
        </p:nvCxnSpPr>
        <p:spPr>
          <a:xfrm rot="-9717131">
            <a:off x="7299382" y="2855399"/>
            <a:ext cx="28081" cy="7646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2" name="Shape 1722"/>
          <p:cNvCxnSpPr/>
          <p:nvPr/>
        </p:nvCxnSpPr>
        <p:spPr>
          <a:xfrm rot="-9693903">
            <a:off x="7349173" y="2840613"/>
            <a:ext cx="17076" cy="3121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3" name="Shape 1723"/>
          <p:cNvCxnSpPr/>
          <p:nvPr/>
        </p:nvCxnSpPr>
        <p:spPr>
          <a:xfrm rot="-9658464">
            <a:off x="7470058" y="2737573"/>
            <a:ext cx="9202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4" name="Shape 1724"/>
          <p:cNvCxnSpPr/>
          <p:nvPr/>
        </p:nvCxnSpPr>
        <p:spPr>
          <a:xfrm rot="-9725733">
            <a:off x="7504837" y="2703035"/>
            <a:ext cx="20492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5" name="Shape 1725"/>
          <p:cNvCxnSpPr/>
          <p:nvPr/>
        </p:nvCxnSpPr>
        <p:spPr>
          <a:xfrm rot="-9730867">
            <a:off x="7578871" y="2665837"/>
            <a:ext cx="26469" cy="264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6" name="Shape 1726"/>
          <p:cNvCxnSpPr/>
          <p:nvPr/>
        </p:nvCxnSpPr>
        <p:spPr>
          <a:xfrm rot="-9693903">
            <a:off x="7625831" y="2580428"/>
            <a:ext cx="12332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7" name="Shape 1727"/>
          <p:cNvCxnSpPr/>
          <p:nvPr/>
        </p:nvCxnSpPr>
        <p:spPr>
          <a:xfrm rot="-9664521">
            <a:off x="7596131" y="2579910"/>
            <a:ext cx="1110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8" name="Shape 1728"/>
          <p:cNvCxnSpPr/>
          <p:nvPr/>
        </p:nvCxnSpPr>
        <p:spPr>
          <a:xfrm rot="-9693903">
            <a:off x="7558261" y="2606335"/>
            <a:ext cx="17076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9" name="Shape 1729"/>
          <p:cNvCxnSpPr/>
          <p:nvPr/>
        </p:nvCxnSpPr>
        <p:spPr>
          <a:xfrm rot="-9658464">
            <a:off x="7517449" y="2540708"/>
            <a:ext cx="9202" cy="375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0" name="Shape 1730"/>
          <p:cNvCxnSpPr/>
          <p:nvPr/>
        </p:nvCxnSpPr>
        <p:spPr>
          <a:xfrm rot="-9693903">
            <a:off x="7568892" y="2513823"/>
            <a:ext cx="18973" cy="577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1" name="Shape 1731"/>
          <p:cNvCxnSpPr/>
          <p:nvPr/>
        </p:nvCxnSpPr>
        <p:spPr>
          <a:xfrm rot="-9714993">
            <a:off x="7626956" y="2533251"/>
            <a:ext cx="15463" cy="280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2" name="Shape 1732"/>
          <p:cNvCxnSpPr/>
          <p:nvPr/>
        </p:nvCxnSpPr>
        <p:spPr>
          <a:xfrm rot="-9693903">
            <a:off x="7662595" y="2533178"/>
            <a:ext cx="1423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3" name="Shape 1733"/>
          <p:cNvCxnSpPr/>
          <p:nvPr/>
        </p:nvCxnSpPr>
        <p:spPr>
          <a:xfrm rot="-9693903">
            <a:off x="7606275" y="2495692"/>
            <a:ext cx="18973" cy="264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4" name="Shape 1734"/>
          <p:cNvCxnSpPr/>
          <p:nvPr/>
        </p:nvCxnSpPr>
        <p:spPr>
          <a:xfrm flipH="1" rot="-9491916">
            <a:off x="7607405" y="2525693"/>
            <a:ext cx="161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5" name="Shape 1735"/>
          <p:cNvCxnSpPr/>
          <p:nvPr/>
        </p:nvCxnSpPr>
        <p:spPr>
          <a:xfrm rot="-9721114">
            <a:off x="7546400" y="2531665"/>
            <a:ext cx="35956" cy="328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6" name="Shape 1736"/>
          <p:cNvCxnSpPr/>
          <p:nvPr/>
        </p:nvCxnSpPr>
        <p:spPr>
          <a:xfrm rot="-9703373">
            <a:off x="7553451" y="2532683"/>
            <a:ext cx="68874" cy="328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7" name="Shape 1737"/>
          <p:cNvCxnSpPr/>
          <p:nvPr/>
        </p:nvCxnSpPr>
        <p:spPr>
          <a:xfrm rot="-9703373">
            <a:off x="7522728" y="2597172"/>
            <a:ext cx="34437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8" name="Shape 1738"/>
          <p:cNvCxnSpPr/>
          <p:nvPr/>
        </p:nvCxnSpPr>
        <p:spPr>
          <a:xfrm rot="-9703373">
            <a:off x="7474807" y="2583636"/>
            <a:ext cx="34437" cy="439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9" name="Shape 1739"/>
          <p:cNvCxnSpPr/>
          <p:nvPr/>
        </p:nvCxnSpPr>
        <p:spPr>
          <a:xfrm rot="-9711265">
            <a:off x="7484463" y="2578558"/>
            <a:ext cx="37568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0" name="Shape 1740"/>
          <p:cNvCxnSpPr/>
          <p:nvPr/>
        </p:nvCxnSpPr>
        <p:spPr>
          <a:xfrm rot="-9730867">
            <a:off x="7477273" y="2714512"/>
            <a:ext cx="2646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1" name="Shape 1741"/>
          <p:cNvCxnSpPr/>
          <p:nvPr/>
        </p:nvCxnSpPr>
        <p:spPr>
          <a:xfrm rot="-9703373">
            <a:off x="7402378" y="2708463"/>
            <a:ext cx="68874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2" name="Shape 1742"/>
          <p:cNvCxnSpPr/>
          <p:nvPr/>
        </p:nvCxnSpPr>
        <p:spPr>
          <a:xfrm rot="-9711902">
            <a:off x="7345257" y="2775028"/>
            <a:ext cx="90600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3" name="Shape 1743"/>
          <p:cNvCxnSpPr/>
          <p:nvPr/>
        </p:nvCxnSpPr>
        <p:spPr>
          <a:xfrm rot="-9708347">
            <a:off x="7365875" y="2791327"/>
            <a:ext cx="45157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4" name="Shape 1744"/>
          <p:cNvCxnSpPr/>
          <p:nvPr/>
        </p:nvCxnSpPr>
        <p:spPr>
          <a:xfrm rot="-9693903">
            <a:off x="7383477" y="2831969"/>
            <a:ext cx="18973" cy="920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5" name="Shape 1745"/>
          <p:cNvCxnSpPr/>
          <p:nvPr/>
        </p:nvCxnSpPr>
        <p:spPr>
          <a:xfrm rot="-9714993">
            <a:off x="7360651" y="2876332"/>
            <a:ext cx="15463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6" name="Shape 1746"/>
          <p:cNvCxnSpPr/>
          <p:nvPr/>
        </p:nvCxnSpPr>
        <p:spPr>
          <a:xfrm rot="-9714675">
            <a:off x="7321204" y="2906217"/>
            <a:ext cx="62803" cy="154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7" name="Shape 1747"/>
          <p:cNvCxnSpPr/>
          <p:nvPr/>
        </p:nvCxnSpPr>
        <p:spPr>
          <a:xfrm rot="-9664521">
            <a:off x="7314579" y="2785311"/>
            <a:ext cx="1110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8" name="Shape 1748"/>
          <p:cNvCxnSpPr/>
          <p:nvPr/>
        </p:nvCxnSpPr>
        <p:spPr>
          <a:xfrm rot="-9725249">
            <a:off x="7291465" y="2729789"/>
            <a:ext cx="31212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9" name="Shape 1749"/>
          <p:cNvCxnSpPr/>
          <p:nvPr/>
        </p:nvCxnSpPr>
        <p:spPr>
          <a:xfrm rot="-9703373">
            <a:off x="7325803" y="2695407"/>
            <a:ext cx="34437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0" name="Shape 1750"/>
          <p:cNvCxnSpPr/>
          <p:nvPr/>
        </p:nvCxnSpPr>
        <p:spPr>
          <a:xfrm rot="-9730867">
            <a:off x="7183347" y="2978281"/>
            <a:ext cx="26469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1" name="Shape 1751"/>
          <p:cNvCxnSpPr/>
          <p:nvPr/>
        </p:nvCxnSpPr>
        <p:spPr>
          <a:xfrm rot="-9693903">
            <a:off x="7209797" y="2900051"/>
            <a:ext cx="17076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2" name="Shape 1752"/>
          <p:cNvCxnSpPr/>
          <p:nvPr/>
        </p:nvCxnSpPr>
        <p:spPr>
          <a:xfrm rot="-9700604">
            <a:off x="7263606" y="2919786"/>
            <a:ext cx="48667" cy="359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3" name="Shape 1753"/>
          <p:cNvCxnSpPr/>
          <p:nvPr/>
        </p:nvCxnSpPr>
        <p:spPr>
          <a:xfrm rot="-9713774">
            <a:off x="7315217" y="2919473"/>
            <a:ext cx="32824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4" name="Shape 1754"/>
          <p:cNvCxnSpPr/>
          <p:nvPr/>
        </p:nvCxnSpPr>
        <p:spPr>
          <a:xfrm rot="-9693903">
            <a:off x="7391622" y="2937663"/>
            <a:ext cx="12332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5" name="Shape 1755"/>
          <p:cNvCxnSpPr/>
          <p:nvPr/>
        </p:nvCxnSpPr>
        <p:spPr>
          <a:xfrm rot="-9704886">
            <a:off x="7401295" y="2894469"/>
            <a:ext cx="29693" cy="391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6" name="Shape 1756"/>
          <p:cNvCxnSpPr/>
          <p:nvPr/>
        </p:nvCxnSpPr>
        <p:spPr>
          <a:xfrm rot="-9702227">
            <a:off x="7431733" y="2804525"/>
            <a:ext cx="39180" cy="5464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7" name="Shape 1757"/>
          <p:cNvCxnSpPr/>
          <p:nvPr/>
        </p:nvCxnSpPr>
        <p:spPr>
          <a:xfrm rot="-9725249">
            <a:off x="7476141" y="2771491"/>
            <a:ext cx="31212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8" name="Shape 1758"/>
          <p:cNvCxnSpPr/>
          <p:nvPr/>
        </p:nvCxnSpPr>
        <p:spPr>
          <a:xfrm rot="-9721852">
            <a:off x="7525897" y="2710550"/>
            <a:ext cx="23338" cy="391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59" name="Shape 1759"/>
          <p:cNvCxnSpPr/>
          <p:nvPr/>
        </p:nvCxnSpPr>
        <p:spPr>
          <a:xfrm rot="-9693903">
            <a:off x="7531838" y="2663095"/>
            <a:ext cx="474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0" name="Shape 1760"/>
          <p:cNvCxnSpPr/>
          <p:nvPr/>
        </p:nvCxnSpPr>
        <p:spPr>
          <a:xfrm rot="1088735">
            <a:off x="7285411" y="2761233"/>
            <a:ext cx="375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1" name="Shape 1761"/>
          <p:cNvCxnSpPr/>
          <p:nvPr/>
        </p:nvCxnSpPr>
        <p:spPr>
          <a:xfrm rot="1074267">
            <a:off x="7281423" y="2778644"/>
            <a:ext cx="20492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2" name="Shape 1762"/>
          <p:cNvCxnSpPr/>
          <p:nvPr/>
        </p:nvCxnSpPr>
        <p:spPr>
          <a:xfrm rot="1082869">
            <a:off x="7254756" y="2823640"/>
            <a:ext cx="2808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3" name="Shape 1763"/>
          <p:cNvCxnSpPr/>
          <p:nvPr/>
        </p:nvCxnSpPr>
        <p:spPr>
          <a:xfrm rot="1078886">
            <a:off x="7248977" y="2849469"/>
            <a:ext cx="35956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4" name="Shape 1764"/>
          <p:cNvCxnSpPr/>
          <p:nvPr/>
        </p:nvCxnSpPr>
        <p:spPr>
          <a:xfrm rot="1074751">
            <a:off x="7239124" y="2840663"/>
            <a:ext cx="31212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5" name="Shape 1765"/>
          <p:cNvCxnSpPr/>
          <p:nvPr/>
        </p:nvCxnSpPr>
        <p:spPr>
          <a:xfrm flipH="1" rot="-9710043">
            <a:off x="7201949" y="2924093"/>
            <a:ext cx="40414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6" name="Shape 1766"/>
          <p:cNvCxnSpPr/>
          <p:nvPr/>
        </p:nvCxnSpPr>
        <p:spPr>
          <a:xfrm flipH="1" rot="-9702227">
            <a:off x="7179694" y="2980391"/>
            <a:ext cx="39180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7" name="Shape 1767"/>
          <p:cNvCxnSpPr/>
          <p:nvPr/>
        </p:nvCxnSpPr>
        <p:spPr>
          <a:xfrm flipH="1" rot="-9725249">
            <a:off x="7177538" y="3004660"/>
            <a:ext cx="3121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8" name="Shape 1768"/>
          <p:cNvCxnSpPr/>
          <p:nvPr/>
        </p:nvCxnSpPr>
        <p:spPr>
          <a:xfrm rot="1069133">
            <a:off x="7284522" y="2758177"/>
            <a:ext cx="26469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69" name="Shape 1769"/>
          <p:cNvCxnSpPr/>
          <p:nvPr/>
        </p:nvCxnSpPr>
        <p:spPr>
          <a:xfrm rot="1090681">
            <a:off x="7323180" y="2710795"/>
            <a:ext cx="42311" cy="2181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0" name="Shape 1770"/>
          <p:cNvCxnSpPr/>
          <p:nvPr/>
        </p:nvCxnSpPr>
        <p:spPr>
          <a:xfrm rot="1095114">
            <a:off x="7317344" y="2696999"/>
            <a:ext cx="2969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1" name="Shape 1771"/>
          <p:cNvCxnSpPr/>
          <p:nvPr/>
        </p:nvCxnSpPr>
        <p:spPr>
          <a:xfrm flipH="1" rot="-9702227">
            <a:off x="7370239" y="2642909"/>
            <a:ext cx="39180" cy="16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2" name="Shape 1772"/>
          <p:cNvCxnSpPr/>
          <p:nvPr/>
        </p:nvCxnSpPr>
        <p:spPr>
          <a:xfrm rot="1082869">
            <a:off x="7486143" y="2496601"/>
            <a:ext cx="28081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3" name="Shape 1773"/>
          <p:cNvCxnSpPr/>
          <p:nvPr/>
        </p:nvCxnSpPr>
        <p:spPr>
          <a:xfrm rot="1095114">
            <a:off x="7471820" y="2508999"/>
            <a:ext cx="29693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4" name="Shape 1774"/>
          <p:cNvCxnSpPr/>
          <p:nvPr/>
        </p:nvCxnSpPr>
        <p:spPr>
          <a:xfrm rot="1082869">
            <a:off x="7449725" y="2542479"/>
            <a:ext cx="28081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5" name="Shape 1775"/>
          <p:cNvCxnSpPr/>
          <p:nvPr/>
        </p:nvCxnSpPr>
        <p:spPr>
          <a:xfrm rot="1093841">
            <a:off x="7651709" y="2914437"/>
            <a:ext cx="10644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6" name="Shape 1776"/>
          <p:cNvCxnSpPr/>
          <p:nvPr/>
        </p:nvCxnSpPr>
        <p:spPr>
          <a:xfrm flipH="1" rot="-9709553">
            <a:off x="7723238" y="2694569"/>
            <a:ext cx="62518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7" name="Shape 1777"/>
          <p:cNvCxnSpPr/>
          <p:nvPr/>
        </p:nvCxnSpPr>
        <p:spPr>
          <a:xfrm flipH="1" rot="-9701935">
            <a:off x="7536720" y="3643929"/>
            <a:ext cx="81207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8" name="Shape 1778"/>
          <p:cNvCxnSpPr/>
          <p:nvPr/>
        </p:nvCxnSpPr>
        <p:spPr>
          <a:xfrm rot="1093026">
            <a:off x="7489842" y="3764746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79" name="Shape 1779"/>
          <p:cNvCxnSpPr/>
          <p:nvPr/>
        </p:nvCxnSpPr>
        <p:spPr>
          <a:xfrm rot="1095669">
            <a:off x="7421645" y="3891517"/>
            <a:ext cx="93825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0" name="Shape 1780"/>
          <p:cNvCxnSpPr/>
          <p:nvPr/>
        </p:nvCxnSpPr>
        <p:spPr>
          <a:xfrm rot="1093841">
            <a:off x="7381355" y="4018440"/>
            <a:ext cx="106442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1" name="Shape 1781"/>
          <p:cNvCxnSpPr/>
          <p:nvPr/>
        </p:nvCxnSpPr>
        <p:spPr>
          <a:xfrm rot="1093026">
            <a:off x="7208794" y="4106299"/>
            <a:ext cx="9980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2" name="Shape 1782"/>
          <p:cNvCxnSpPr/>
          <p:nvPr/>
        </p:nvCxnSpPr>
        <p:spPr>
          <a:xfrm rot="1088672">
            <a:off x="7107676" y="4229873"/>
            <a:ext cx="131014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3" name="Shape 1783"/>
          <p:cNvCxnSpPr/>
          <p:nvPr/>
        </p:nvCxnSpPr>
        <p:spPr>
          <a:xfrm rot="1088672">
            <a:off x="7030799" y="4334673"/>
            <a:ext cx="131014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4" name="Shape 1784"/>
          <p:cNvCxnSpPr/>
          <p:nvPr/>
        </p:nvCxnSpPr>
        <p:spPr>
          <a:xfrm rot="1095669">
            <a:off x="6892743" y="4390768"/>
            <a:ext cx="93825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5" name="Shape 1785"/>
          <p:cNvCxnSpPr/>
          <p:nvPr/>
        </p:nvCxnSpPr>
        <p:spPr>
          <a:xfrm rot="1080250">
            <a:off x="6789653" y="4359679"/>
            <a:ext cx="25235" cy="13765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6" name="Shape 1786"/>
          <p:cNvCxnSpPr/>
          <p:nvPr/>
        </p:nvCxnSpPr>
        <p:spPr>
          <a:xfrm>
            <a:off x="6664401" y="4281286"/>
            <a:ext cx="0" cy="1310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7" name="Shape 1787"/>
          <p:cNvCxnSpPr/>
          <p:nvPr/>
        </p:nvCxnSpPr>
        <p:spPr>
          <a:xfrm flipH="1" rot="1074751">
            <a:off x="6602834" y="4231216"/>
            <a:ext cx="3121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8" name="Shape 1788"/>
          <p:cNvCxnSpPr/>
          <p:nvPr/>
        </p:nvCxnSpPr>
        <p:spPr>
          <a:xfrm flipH="1" rot="1093841">
            <a:off x="6456918" y="4123875"/>
            <a:ext cx="106442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89" name="Shape 1789"/>
          <p:cNvCxnSpPr/>
          <p:nvPr/>
        </p:nvCxnSpPr>
        <p:spPr>
          <a:xfrm flipH="1" rot="1095669">
            <a:off x="6388619" y="4000049"/>
            <a:ext cx="9382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0" name="Shape 1790"/>
          <p:cNvCxnSpPr/>
          <p:nvPr/>
        </p:nvCxnSpPr>
        <p:spPr>
          <a:xfrm flipH="1" rot="1098672">
            <a:off x="6367164" y="4082434"/>
            <a:ext cx="43924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1" name="Shape 1791"/>
          <p:cNvCxnSpPr/>
          <p:nvPr/>
        </p:nvCxnSpPr>
        <p:spPr>
          <a:xfrm flipH="1" rot="1098065">
            <a:off x="6388633" y="3911680"/>
            <a:ext cx="81207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2" name="Shape 1792"/>
          <p:cNvCxnSpPr/>
          <p:nvPr/>
        </p:nvCxnSpPr>
        <p:spPr>
          <a:xfrm flipH="1" rot="1095669">
            <a:off x="6374764" y="3757603"/>
            <a:ext cx="9382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3" name="Shape 1793"/>
          <p:cNvCxnSpPr/>
          <p:nvPr/>
        </p:nvCxnSpPr>
        <p:spPr>
          <a:xfrm flipH="1" rot="1093841">
            <a:off x="6332528" y="3456561"/>
            <a:ext cx="10644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4" name="Shape 1794"/>
          <p:cNvCxnSpPr/>
          <p:nvPr/>
        </p:nvCxnSpPr>
        <p:spPr>
          <a:xfrm flipH="1" rot="1089512">
            <a:off x="6295712" y="3350889"/>
            <a:ext cx="137655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5" name="Shape 1795"/>
          <p:cNvCxnSpPr/>
          <p:nvPr/>
        </p:nvCxnSpPr>
        <p:spPr>
          <a:xfrm flipH="1" rot="1093026">
            <a:off x="6261472" y="3236721"/>
            <a:ext cx="74851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6" name="Shape 1796"/>
          <p:cNvCxnSpPr/>
          <p:nvPr/>
        </p:nvCxnSpPr>
        <p:spPr>
          <a:xfrm flipH="1" rot="1088672">
            <a:off x="6271581" y="3124584"/>
            <a:ext cx="131014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7" name="Shape 1797"/>
          <p:cNvCxnSpPr/>
          <p:nvPr/>
        </p:nvCxnSpPr>
        <p:spPr>
          <a:xfrm flipH="1" rot="1090052">
            <a:off x="6274084" y="2839675"/>
            <a:ext cx="162606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8" name="Shape 1798"/>
          <p:cNvCxnSpPr/>
          <p:nvPr/>
        </p:nvCxnSpPr>
        <p:spPr>
          <a:xfrm flipH="1" rot="1092509">
            <a:off x="6286528" y="2636676"/>
            <a:ext cx="14401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99" name="Shape 1799"/>
          <p:cNvCxnSpPr/>
          <p:nvPr/>
        </p:nvCxnSpPr>
        <p:spPr>
          <a:xfrm flipH="1" rot="1093026">
            <a:off x="6343405" y="2404289"/>
            <a:ext cx="9980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800" name="Shape 1800"/>
          <p:cNvSpPr/>
          <p:nvPr/>
        </p:nvSpPr>
        <p:spPr>
          <a:xfrm rot="1069133">
            <a:off x="7500669" y="3353752"/>
            <a:ext cx="26469" cy="2808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1" name="Shape 1801"/>
          <p:cNvSpPr/>
          <p:nvPr/>
        </p:nvSpPr>
        <p:spPr>
          <a:xfrm rot="1086601">
            <a:off x="7502157" y="3371434"/>
            <a:ext cx="50186" cy="54644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2" name="Shape 1802"/>
          <p:cNvSpPr/>
          <p:nvPr/>
        </p:nvSpPr>
        <p:spPr>
          <a:xfrm rot="1093026">
            <a:off x="7476776" y="3417283"/>
            <a:ext cx="24950" cy="25235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3" name="Shape 1803"/>
          <p:cNvSpPr/>
          <p:nvPr/>
        </p:nvSpPr>
        <p:spPr>
          <a:xfrm rot="1094160">
            <a:off x="7558738" y="3405830"/>
            <a:ext cx="54644" cy="50186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4" name="Shape 1804"/>
          <p:cNvSpPr/>
          <p:nvPr/>
        </p:nvSpPr>
        <p:spPr>
          <a:xfrm rot="1093026">
            <a:off x="7660837" y="3408474"/>
            <a:ext cx="24950" cy="2495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5" name="Shape 1805"/>
          <p:cNvSpPr/>
          <p:nvPr/>
        </p:nvSpPr>
        <p:spPr>
          <a:xfrm rot="1095114">
            <a:off x="7741448" y="3475406"/>
            <a:ext cx="29693" cy="31212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6" name="Shape 1806"/>
          <p:cNvSpPr/>
          <p:nvPr/>
        </p:nvSpPr>
        <p:spPr>
          <a:xfrm rot="1085007">
            <a:off x="7784979" y="3561123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7" name="Shape 1807"/>
          <p:cNvSpPr/>
          <p:nvPr/>
        </p:nvSpPr>
        <p:spPr>
          <a:xfrm rot="1093026">
            <a:off x="7677006" y="3535794"/>
            <a:ext cx="24950" cy="2495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8" name="Shape 1808"/>
          <p:cNvSpPr/>
          <p:nvPr/>
        </p:nvSpPr>
        <p:spPr>
          <a:xfrm rot="1085007">
            <a:off x="7737032" y="3572959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9" name="Shape 1809"/>
          <p:cNvSpPr/>
          <p:nvPr/>
        </p:nvSpPr>
        <p:spPr>
          <a:xfrm rot="1085007">
            <a:off x="7734819" y="3523685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0" name="Shape 1810"/>
          <p:cNvSpPr/>
          <p:nvPr/>
        </p:nvSpPr>
        <p:spPr>
          <a:xfrm rot="1085007">
            <a:off x="7695879" y="3442069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1" name="Shape 1811"/>
          <p:cNvSpPr/>
          <p:nvPr/>
        </p:nvSpPr>
        <p:spPr>
          <a:xfrm rot="1085007">
            <a:off x="7639016" y="3457872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2" name="Shape 1812"/>
          <p:cNvSpPr/>
          <p:nvPr/>
        </p:nvSpPr>
        <p:spPr>
          <a:xfrm rot="1089238">
            <a:off x="6847244" y="3646066"/>
            <a:ext cx="212792" cy="20245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3" name="Shape 1813"/>
          <p:cNvSpPr/>
          <p:nvPr/>
        </p:nvSpPr>
        <p:spPr>
          <a:xfrm rot="1092107">
            <a:off x="6537312" y="3809514"/>
            <a:ext cx="256431" cy="272843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4" name="Shape 1814"/>
          <p:cNvSpPr/>
          <p:nvPr/>
        </p:nvSpPr>
        <p:spPr>
          <a:xfrm rot="30811">
            <a:off x="6520013" y="3402765"/>
            <a:ext cx="103018" cy="3941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815" name="Shape 1815"/>
          <p:cNvSpPr/>
          <p:nvPr/>
        </p:nvSpPr>
        <p:spPr>
          <a:xfrm rot="1920439">
            <a:off x="6776078" y="3449421"/>
            <a:ext cx="103243" cy="3804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816" name="Shape 1816"/>
          <p:cNvSpPr/>
          <p:nvPr/>
        </p:nvSpPr>
        <p:spPr>
          <a:xfrm flipH="1" rot="5577330">
            <a:off x="6922981" y="3886922"/>
            <a:ext cx="119594" cy="307274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817" name="Shape 1817"/>
          <p:cNvSpPr/>
          <p:nvPr/>
        </p:nvSpPr>
        <p:spPr>
          <a:xfrm rot="4892837">
            <a:off x="6915582" y="3666309"/>
            <a:ext cx="137065" cy="35604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818" name="Shape 1818"/>
          <p:cNvSpPr/>
          <p:nvPr/>
        </p:nvSpPr>
        <p:spPr>
          <a:xfrm rot="1078148">
            <a:off x="6619612" y="2822767"/>
            <a:ext cx="23338" cy="18916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9" name="Shape 1819"/>
          <p:cNvSpPr/>
          <p:nvPr/>
        </p:nvSpPr>
        <p:spPr>
          <a:xfrm rot="1074267">
            <a:off x="6580438" y="2972075"/>
            <a:ext cx="20492" cy="13765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0" name="Shape 1820"/>
          <p:cNvSpPr/>
          <p:nvPr/>
        </p:nvSpPr>
        <p:spPr>
          <a:xfrm rot="-540510">
            <a:off x="6926672" y="2600992"/>
            <a:ext cx="24907" cy="1828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1" name="Shape 1821"/>
          <p:cNvSpPr/>
          <p:nvPr/>
        </p:nvSpPr>
        <p:spPr>
          <a:xfrm rot="-631247">
            <a:off x="6980128" y="2739933"/>
            <a:ext cx="21359" cy="13317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2" name="Shape 1822"/>
          <p:cNvSpPr/>
          <p:nvPr/>
        </p:nvSpPr>
        <p:spPr>
          <a:xfrm rot="1095114">
            <a:off x="6721944" y="2207293"/>
            <a:ext cx="29693" cy="11270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3" name="Shape 1823"/>
          <p:cNvSpPr/>
          <p:nvPr/>
        </p:nvSpPr>
        <p:spPr>
          <a:xfrm rot="1081186">
            <a:off x="6699348" y="2296255"/>
            <a:ext cx="26184" cy="8215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4" name="Shape 1824"/>
          <p:cNvSpPr/>
          <p:nvPr/>
        </p:nvSpPr>
        <p:spPr>
          <a:xfrm rot="4775537">
            <a:off x="7092136" y="1471195"/>
            <a:ext cx="29891" cy="11285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5" name="Shape 1825"/>
          <p:cNvSpPr/>
          <p:nvPr/>
        </p:nvSpPr>
        <p:spPr>
          <a:xfrm rot="4806365">
            <a:off x="7017597" y="1500473"/>
            <a:ext cx="26189" cy="82027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6" name="Shape 1826"/>
          <p:cNvSpPr/>
          <p:nvPr/>
        </p:nvSpPr>
        <p:spPr>
          <a:xfrm rot="1090447">
            <a:off x="6630317" y="3381479"/>
            <a:ext cx="125037" cy="119060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7" name="Shape 1827"/>
          <p:cNvSpPr/>
          <p:nvPr/>
        </p:nvSpPr>
        <p:spPr>
          <a:xfrm rot="1051534">
            <a:off x="6668689" y="3465790"/>
            <a:ext cx="11954" cy="1195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8" name="Shape 1828"/>
          <p:cNvSpPr/>
          <p:nvPr/>
        </p:nvSpPr>
        <p:spPr>
          <a:xfrm rot="1062026">
            <a:off x="6689384" y="3425971"/>
            <a:ext cx="14800" cy="148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9" name="Shape 1829"/>
          <p:cNvSpPr/>
          <p:nvPr/>
        </p:nvSpPr>
        <p:spPr>
          <a:xfrm rot="1069133">
            <a:off x="6680058" y="3443657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0" name="Shape 1830"/>
          <p:cNvSpPr/>
          <p:nvPr/>
        </p:nvSpPr>
        <p:spPr>
          <a:xfrm rot="1069133">
            <a:off x="6711262" y="3413328"/>
            <a:ext cx="17646" cy="1641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1" name="Shape 1831"/>
          <p:cNvSpPr/>
          <p:nvPr/>
        </p:nvSpPr>
        <p:spPr>
          <a:xfrm rot="1015651">
            <a:off x="6681071" y="342964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2" name="Shape 1832"/>
          <p:cNvSpPr/>
          <p:nvPr/>
        </p:nvSpPr>
        <p:spPr>
          <a:xfrm rot="1059007">
            <a:off x="6652552" y="3444798"/>
            <a:ext cx="13852" cy="1423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3" name="Shape 1833"/>
          <p:cNvSpPr/>
          <p:nvPr/>
        </p:nvSpPr>
        <p:spPr>
          <a:xfrm rot="1051534">
            <a:off x="6666516" y="3398825"/>
            <a:ext cx="11954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4" name="Shape 1834"/>
          <p:cNvSpPr/>
          <p:nvPr/>
        </p:nvSpPr>
        <p:spPr>
          <a:xfrm rot="1069133">
            <a:off x="6730640" y="3435642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5" name="Shape 1835"/>
          <p:cNvSpPr/>
          <p:nvPr/>
        </p:nvSpPr>
        <p:spPr>
          <a:xfrm rot="1089162">
            <a:off x="6679730" y="3408240"/>
            <a:ext cx="19258" cy="176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6" name="Shape 1836"/>
          <p:cNvSpPr/>
          <p:nvPr/>
        </p:nvSpPr>
        <p:spPr>
          <a:xfrm rot="1141536">
            <a:off x="6692049" y="3390425"/>
            <a:ext cx="9202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7" name="Shape 1837"/>
          <p:cNvSpPr/>
          <p:nvPr/>
        </p:nvSpPr>
        <p:spPr>
          <a:xfrm rot="1015651">
            <a:off x="6648194" y="3417903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8" name="Shape 1838"/>
          <p:cNvSpPr/>
          <p:nvPr/>
        </p:nvSpPr>
        <p:spPr>
          <a:xfrm rot="1015651">
            <a:off x="6668006" y="343466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9" name="Shape 1839"/>
          <p:cNvSpPr/>
          <p:nvPr/>
        </p:nvSpPr>
        <p:spPr>
          <a:xfrm rot="1015651">
            <a:off x="6715048" y="345013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0" name="Shape 1840"/>
          <p:cNvSpPr/>
          <p:nvPr/>
        </p:nvSpPr>
        <p:spPr>
          <a:xfrm rot="1015651">
            <a:off x="6709838" y="3469372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1" name="Shape 1841"/>
          <p:cNvSpPr/>
          <p:nvPr/>
        </p:nvSpPr>
        <p:spPr>
          <a:xfrm rot="1015651">
            <a:off x="6707747" y="3401089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2" name="Shape 1842"/>
          <p:cNvSpPr/>
          <p:nvPr/>
        </p:nvSpPr>
        <p:spPr>
          <a:xfrm rot="1015651">
            <a:off x="6704453" y="3438654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3" name="Shape 1843"/>
          <p:cNvSpPr/>
          <p:nvPr/>
        </p:nvSpPr>
        <p:spPr>
          <a:xfrm rot="1015651">
            <a:off x="6698285" y="344827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4" name="Shape 1844"/>
          <p:cNvSpPr/>
          <p:nvPr/>
        </p:nvSpPr>
        <p:spPr>
          <a:xfrm rot="1015651">
            <a:off x="6690657" y="348061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5" name="Shape 1845"/>
          <p:cNvSpPr/>
          <p:nvPr/>
        </p:nvSpPr>
        <p:spPr>
          <a:xfrm rot="1090447">
            <a:off x="6855165" y="1694216"/>
            <a:ext cx="125037" cy="119060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6" name="Shape 1846"/>
          <p:cNvSpPr/>
          <p:nvPr/>
        </p:nvSpPr>
        <p:spPr>
          <a:xfrm rot="1051534">
            <a:off x="6922101" y="1779668"/>
            <a:ext cx="11954" cy="1195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7" name="Shape 1847"/>
          <p:cNvSpPr/>
          <p:nvPr/>
        </p:nvSpPr>
        <p:spPr>
          <a:xfrm rot="1062026">
            <a:off x="6914232" y="1738708"/>
            <a:ext cx="14800" cy="148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8" name="Shape 1848"/>
          <p:cNvSpPr/>
          <p:nvPr/>
        </p:nvSpPr>
        <p:spPr>
          <a:xfrm rot="1069133">
            <a:off x="6904907" y="1756394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9" name="Shape 1849"/>
          <p:cNvSpPr/>
          <p:nvPr/>
        </p:nvSpPr>
        <p:spPr>
          <a:xfrm rot="1069133">
            <a:off x="6947026" y="1718613"/>
            <a:ext cx="17646" cy="1641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0" name="Shape 1850"/>
          <p:cNvSpPr/>
          <p:nvPr/>
        </p:nvSpPr>
        <p:spPr>
          <a:xfrm rot="1015651">
            <a:off x="6880234" y="1734060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1" name="Shape 1851"/>
          <p:cNvSpPr/>
          <p:nvPr/>
        </p:nvSpPr>
        <p:spPr>
          <a:xfrm rot="1059007">
            <a:off x="6877401" y="1757535"/>
            <a:ext cx="13852" cy="1423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2" name="Shape 1852"/>
          <p:cNvSpPr/>
          <p:nvPr/>
        </p:nvSpPr>
        <p:spPr>
          <a:xfrm rot="1051534">
            <a:off x="6891364" y="1711561"/>
            <a:ext cx="11954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3" name="Shape 1853"/>
          <p:cNvSpPr/>
          <p:nvPr/>
        </p:nvSpPr>
        <p:spPr>
          <a:xfrm rot="1069133">
            <a:off x="6955490" y="1748378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4" name="Shape 1854"/>
          <p:cNvSpPr/>
          <p:nvPr/>
        </p:nvSpPr>
        <p:spPr>
          <a:xfrm rot="1089162">
            <a:off x="6934179" y="1762129"/>
            <a:ext cx="19258" cy="176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5" name="Shape 1855"/>
          <p:cNvSpPr/>
          <p:nvPr/>
        </p:nvSpPr>
        <p:spPr>
          <a:xfrm rot="1141536">
            <a:off x="6916898" y="1703162"/>
            <a:ext cx="9202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6" name="Shape 1856"/>
          <p:cNvSpPr/>
          <p:nvPr/>
        </p:nvSpPr>
        <p:spPr>
          <a:xfrm rot="1015651">
            <a:off x="6873043" y="1730640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7" name="Shape 1857"/>
          <p:cNvSpPr/>
          <p:nvPr/>
        </p:nvSpPr>
        <p:spPr>
          <a:xfrm rot="1015651">
            <a:off x="6892855" y="174740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8" name="Shape 1858"/>
          <p:cNvSpPr/>
          <p:nvPr/>
        </p:nvSpPr>
        <p:spPr>
          <a:xfrm rot="1015651">
            <a:off x="6939897" y="176287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9" name="Shape 1859"/>
          <p:cNvSpPr/>
          <p:nvPr/>
        </p:nvSpPr>
        <p:spPr>
          <a:xfrm rot="1015651">
            <a:off x="6934687" y="178210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0" name="Shape 1860"/>
          <p:cNvSpPr/>
          <p:nvPr/>
        </p:nvSpPr>
        <p:spPr>
          <a:xfrm rot="1015651">
            <a:off x="6932596" y="171382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1" name="Shape 1861"/>
          <p:cNvSpPr/>
          <p:nvPr/>
        </p:nvSpPr>
        <p:spPr>
          <a:xfrm rot="1015651">
            <a:off x="6909458" y="1755927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2" name="Shape 1862"/>
          <p:cNvSpPr/>
          <p:nvPr/>
        </p:nvSpPr>
        <p:spPr>
          <a:xfrm rot="1015651">
            <a:off x="6910759" y="1729112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3" name="Shape 1863"/>
          <p:cNvSpPr/>
          <p:nvPr/>
        </p:nvSpPr>
        <p:spPr>
          <a:xfrm rot="1015651">
            <a:off x="6915507" y="179334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4" name="Shape 1864"/>
          <p:cNvSpPr/>
          <p:nvPr/>
        </p:nvSpPr>
        <p:spPr>
          <a:xfrm rot="1090447">
            <a:off x="6786848" y="2627833"/>
            <a:ext cx="62518" cy="59387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5" name="Shape 1865"/>
          <p:cNvSpPr/>
          <p:nvPr/>
        </p:nvSpPr>
        <p:spPr>
          <a:xfrm rot="1051534">
            <a:off x="6806017" y="2669898"/>
            <a:ext cx="5977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6" name="Shape 1866"/>
          <p:cNvSpPr/>
          <p:nvPr/>
        </p:nvSpPr>
        <p:spPr>
          <a:xfrm rot="1015651">
            <a:off x="6816363" y="264995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7" name="Shape 1867"/>
          <p:cNvSpPr/>
          <p:nvPr/>
        </p:nvSpPr>
        <p:spPr>
          <a:xfrm rot="1069133">
            <a:off x="6811765" y="265888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8" name="Shape 1868"/>
          <p:cNvSpPr/>
          <p:nvPr/>
        </p:nvSpPr>
        <p:spPr>
          <a:xfrm rot="1069133">
            <a:off x="6827338" y="264374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9" name="Shape 1869"/>
          <p:cNvSpPr/>
          <p:nvPr/>
        </p:nvSpPr>
        <p:spPr>
          <a:xfrm rot="1198986">
            <a:off x="6812170" y="265193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0" name="Shape 1870"/>
          <p:cNvSpPr/>
          <p:nvPr/>
        </p:nvSpPr>
        <p:spPr>
          <a:xfrm rot="1059007">
            <a:off x="6798038" y="2659443"/>
            <a:ext cx="6926" cy="692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1" name="Shape 1871"/>
          <p:cNvSpPr/>
          <p:nvPr/>
        </p:nvSpPr>
        <p:spPr>
          <a:xfrm rot="1069133">
            <a:off x="6837009" y="265488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2" name="Shape 1872"/>
          <p:cNvSpPr/>
          <p:nvPr/>
        </p:nvSpPr>
        <p:spPr>
          <a:xfrm rot="1198986">
            <a:off x="6795762" y="264607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3" name="Shape 1873"/>
          <p:cNvSpPr/>
          <p:nvPr/>
        </p:nvSpPr>
        <p:spPr>
          <a:xfrm rot="1198986">
            <a:off x="6829126" y="266216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4" name="Shape 1874"/>
          <p:cNvSpPr/>
          <p:nvPr/>
        </p:nvSpPr>
        <p:spPr>
          <a:xfrm rot="1198986">
            <a:off x="6826526" y="2671761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5" name="Shape 1875"/>
          <p:cNvSpPr/>
          <p:nvPr/>
        </p:nvSpPr>
        <p:spPr>
          <a:xfrm rot="1198986">
            <a:off x="6825482" y="2637683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6" name="Shape 1876"/>
          <p:cNvSpPr/>
          <p:nvPr/>
        </p:nvSpPr>
        <p:spPr>
          <a:xfrm rot="1198986">
            <a:off x="6820760" y="266123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7" name="Shape 1877"/>
          <p:cNvSpPr/>
          <p:nvPr/>
        </p:nvSpPr>
        <p:spPr>
          <a:xfrm rot="1198986">
            <a:off x="6816954" y="267737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8" name="Shape 1878"/>
          <p:cNvSpPr/>
          <p:nvPr/>
        </p:nvSpPr>
        <p:spPr>
          <a:xfrm rot="-9709553">
            <a:off x="6599399" y="2516950"/>
            <a:ext cx="62518" cy="59387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9" name="Shape 1879"/>
          <p:cNvSpPr/>
          <p:nvPr/>
        </p:nvSpPr>
        <p:spPr>
          <a:xfrm rot="-9748466">
            <a:off x="6636772" y="2528295"/>
            <a:ext cx="5977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0" name="Shape 1880"/>
          <p:cNvSpPr/>
          <p:nvPr/>
        </p:nvSpPr>
        <p:spPr>
          <a:xfrm rot="-9784349">
            <a:off x="6625191" y="254662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1" name="Shape 1881"/>
          <p:cNvSpPr/>
          <p:nvPr/>
        </p:nvSpPr>
        <p:spPr>
          <a:xfrm rot="-9730867">
            <a:off x="6628178" y="253713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2" name="Shape 1882"/>
          <p:cNvSpPr/>
          <p:nvPr/>
        </p:nvSpPr>
        <p:spPr>
          <a:xfrm rot="-9730867">
            <a:off x="6612605" y="255227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3" name="Shape 1883"/>
          <p:cNvSpPr/>
          <p:nvPr/>
        </p:nvSpPr>
        <p:spPr>
          <a:xfrm rot="-9601014">
            <a:off x="6633085" y="2548441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4" name="Shape 1884"/>
          <p:cNvSpPr/>
          <p:nvPr/>
        </p:nvSpPr>
        <p:spPr>
          <a:xfrm rot="-9740993">
            <a:off x="6643802" y="2537802"/>
            <a:ext cx="6926" cy="692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5" name="Shape 1885"/>
          <p:cNvSpPr/>
          <p:nvPr/>
        </p:nvSpPr>
        <p:spPr>
          <a:xfrm rot="-9748466">
            <a:off x="6637857" y="2562000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6" name="Shape 1886"/>
          <p:cNvSpPr/>
          <p:nvPr/>
        </p:nvSpPr>
        <p:spPr>
          <a:xfrm rot="-9730867">
            <a:off x="6602934" y="254113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7" name="Shape 1887"/>
          <p:cNvSpPr/>
          <p:nvPr/>
        </p:nvSpPr>
        <p:spPr>
          <a:xfrm rot="-9693903">
            <a:off x="6627757" y="2554169"/>
            <a:ext cx="9486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8" name="Shape 1888"/>
          <p:cNvSpPr/>
          <p:nvPr/>
        </p:nvSpPr>
        <p:spPr>
          <a:xfrm rot="-9620770">
            <a:off x="6626560" y="2567788"/>
            <a:ext cx="4459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9" name="Shape 1889"/>
          <p:cNvSpPr/>
          <p:nvPr/>
        </p:nvSpPr>
        <p:spPr>
          <a:xfrm rot="-9601014">
            <a:off x="6649493" y="2554302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0" name="Shape 1890"/>
          <p:cNvSpPr/>
          <p:nvPr/>
        </p:nvSpPr>
        <p:spPr>
          <a:xfrm rot="-9601014">
            <a:off x="6616129" y="2538216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1" name="Shape 1891"/>
          <p:cNvSpPr/>
          <p:nvPr/>
        </p:nvSpPr>
        <p:spPr>
          <a:xfrm rot="-9601014">
            <a:off x="6618729" y="252861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2" name="Shape 1892"/>
          <p:cNvSpPr/>
          <p:nvPr/>
        </p:nvSpPr>
        <p:spPr>
          <a:xfrm rot="-9601014">
            <a:off x="6619773" y="2562693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3" name="Shape 1893"/>
          <p:cNvSpPr/>
          <p:nvPr/>
        </p:nvSpPr>
        <p:spPr>
          <a:xfrm rot="-9601014">
            <a:off x="6628301" y="2523006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4" name="Shape 1894"/>
          <p:cNvSpPr/>
          <p:nvPr/>
        </p:nvSpPr>
        <p:spPr>
          <a:xfrm>
            <a:off x="796535" y="3878573"/>
            <a:ext cx="269657" cy="559922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895" name="Shape 1895"/>
          <p:cNvSpPr/>
          <p:nvPr/>
        </p:nvSpPr>
        <p:spPr>
          <a:xfrm>
            <a:off x="875037" y="3941699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896" name="Shape 1896"/>
          <p:cNvSpPr/>
          <p:nvPr/>
        </p:nvSpPr>
        <p:spPr>
          <a:xfrm>
            <a:off x="981628" y="3950773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7" name="Shape 1897"/>
          <p:cNvSpPr/>
          <p:nvPr/>
        </p:nvSpPr>
        <p:spPr>
          <a:xfrm>
            <a:off x="984140" y="395964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8" name="Shape 1898"/>
          <p:cNvSpPr/>
          <p:nvPr/>
        </p:nvSpPr>
        <p:spPr>
          <a:xfrm>
            <a:off x="986879" y="396821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9" name="Shape 1899"/>
          <p:cNvSpPr/>
          <p:nvPr/>
        </p:nvSpPr>
        <p:spPr>
          <a:xfrm>
            <a:off x="1002099" y="403670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0" name="Shape 1900"/>
          <p:cNvSpPr/>
          <p:nvPr/>
        </p:nvSpPr>
        <p:spPr>
          <a:xfrm>
            <a:off x="975937" y="418868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1" name="Shape 1901"/>
          <p:cNvSpPr/>
          <p:nvPr/>
        </p:nvSpPr>
        <p:spPr>
          <a:xfrm>
            <a:off x="925885" y="4234944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934215" y="422753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3" name="Shape 1903"/>
          <p:cNvSpPr/>
          <p:nvPr/>
        </p:nvSpPr>
        <p:spPr>
          <a:xfrm>
            <a:off x="917439" y="433937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4" name="Shape 1904"/>
          <p:cNvSpPr/>
          <p:nvPr/>
        </p:nvSpPr>
        <p:spPr>
          <a:xfrm>
            <a:off x="830545" y="4149708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5" name="Shape 1905"/>
          <p:cNvSpPr/>
          <p:nvPr/>
        </p:nvSpPr>
        <p:spPr>
          <a:xfrm>
            <a:off x="828291" y="4045712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6" name="Shape 1906"/>
          <p:cNvSpPr/>
          <p:nvPr/>
        </p:nvSpPr>
        <p:spPr>
          <a:xfrm>
            <a:off x="959459" y="438995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7" name="Shape 1907"/>
          <p:cNvSpPr/>
          <p:nvPr/>
        </p:nvSpPr>
        <p:spPr>
          <a:xfrm>
            <a:off x="969601" y="387135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08" name="Shape 1908"/>
          <p:cNvSpPr/>
          <p:nvPr/>
        </p:nvSpPr>
        <p:spPr>
          <a:xfrm>
            <a:off x="1011367" y="391613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09" name="Shape 1909"/>
          <p:cNvSpPr/>
          <p:nvPr/>
        </p:nvSpPr>
        <p:spPr>
          <a:xfrm rot="1991854">
            <a:off x="1045650" y="4011241"/>
            <a:ext cx="24264" cy="2653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0" name="Shape 1910"/>
          <p:cNvSpPr/>
          <p:nvPr/>
        </p:nvSpPr>
        <p:spPr>
          <a:xfrm rot="1990036">
            <a:off x="1064986" y="4089132"/>
            <a:ext cx="14694" cy="1630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1" name="Shape 1911"/>
          <p:cNvSpPr/>
          <p:nvPr/>
        </p:nvSpPr>
        <p:spPr>
          <a:xfrm rot="3457368">
            <a:off x="1064419" y="415045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2" name="Shape 1912"/>
          <p:cNvSpPr/>
          <p:nvPr/>
        </p:nvSpPr>
        <p:spPr>
          <a:xfrm rot="1989543">
            <a:off x="1064302" y="4236113"/>
            <a:ext cx="10180" cy="10817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3" name="Shape 1913"/>
          <p:cNvSpPr/>
          <p:nvPr/>
        </p:nvSpPr>
        <p:spPr>
          <a:xfrm rot="3457368">
            <a:off x="1053091" y="428927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4" name="Shape 1914"/>
          <p:cNvSpPr/>
          <p:nvPr/>
        </p:nvSpPr>
        <p:spPr>
          <a:xfrm rot="6911123">
            <a:off x="993191" y="4399104"/>
            <a:ext cx="24277" cy="2654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5" name="Shape 1915"/>
          <p:cNvSpPr/>
          <p:nvPr/>
        </p:nvSpPr>
        <p:spPr>
          <a:xfrm rot="-8789139">
            <a:off x="832330" y="4361672"/>
            <a:ext cx="24288" cy="265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6" name="Shape 1916"/>
          <p:cNvSpPr/>
          <p:nvPr/>
        </p:nvSpPr>
        <p:spPr>
          <a:xfrm rot="-8376222">
            <a:off x="815795" y="4287074"/>
            <a:ext cx="18455" cy="20326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7" name="Shape 1917"/>
          <p:cNvSpPr/>
          <p:nvPr/>
        </p:nvSpPr>
        <p:spPr>
          <a:xfrm rot="-7626902">
            <a:off x="805363" y="4240058"/>
            <a:ext cx="24272" cy="26542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8" name="Shape 1918"/>
          <p:cNvSpPr/>
          <p:nvPr/>
        </p:nvSpPr>
        <p:spPr>
          <a:xfrm rot="-7624846">
            <a:off x="800301" y="4203776"/>
            <a:ext cx="16540" cy="178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19" name="Shape 1919"/>
          <p:cNvSpPr/>
          <p:nvPr/>
        </p:nvSpPr>
        <p:spPr>
          <a:xfrm rot="-8134935">
            <a:off x="797592" y="4157256"/>
            <a:ext cx="12458" cy="1356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0" name="Shape 1920"/>
          <p:cNvSpPr/>
          <p:nvPr/>
        </p:nvSpPr>
        <p:spPr>
          <a:xfrm rot="-9252581">
            <a:off x="786121" y="4104077"/>
            <a:ext cx="24280" cy="26551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1" name="Shape 1921"/>
          <p:cNvSpPr/>
          <p:nvPr/>
        </p:nvSpPr>
        <p:spPr>
          <a:xfrm rot="-6835176">
            <a:off x="773346" y="3991953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2" name="Shape 1922"/>
          <p:cNvSpPr/>
          <p:nvPr/>
        </p:nvSpPr>
        <p:spPr>
          <a:xfrm rot="-6835145">
            <a:off x="801472" y="3963047"/>
            <a:ext cx="14396" cy="2031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3" name="Shape 1923"/>
          <p:cNvSpPr/>
          <p:nvPr/>
        </p:nvSpPr>
        <p:spPr>
          <a:xfrm rot="-6835176">
            <a:off x="821614" y="3905889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4" name="Shape 1924"/>
          <p:cNvSpPr/>
          <p:nvPr/>
        </p:nvSpPr>
        <p:spPr>
          <a:xfrm rot="-4806423">
            <a:off x="875283" y="3864046"/>
            <a:ext cx="24282" cy="26553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5" name="Shape 1925"/>
          <p:cNvSpPr/>
          <p:nvPr/>
        </p:nvSpPr>
        <p:spPr>
          <a:xfrm rot="-6835176">
            <a:off x="770387" y="4037220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6" name="Shape 1926"/>
          <p:cNvSpPr/>
          <p:nvPr/>
        </p:nvSpPr>
        <p:spPr>
          <a:xfrm rot="5057364">
            <a:off x="1045636" y="4351155"/>
            <a:ext cx="24292" cy="2656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7" name="Shape 1927"/>
          <p:cNvSpPr/>
          <p:nvPr/>
        </p:nvSpPr>
        <p:spPr>
          <a:xfrm>
            <a:off x="786481" y="3869130"/>
            <a:ext cx="285765" cy="576439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28" name="Shape 1928"/>
          <p:cNvSpPr/>
          <p:nvPr/>
        </p:nvSpPr>
        <p:spPr>
          <a:xfrm>
            <a:off x="978989" y="4281240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9" name="Shape 1929"/>
          <p:cNvSpPr/>
          <p:nvPr/>
        </p:nvSpPr>
        <p:spPr>
          <a:xfrm>
            <a:off x="821422" y="4123425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0" name="Shape 1930"/>
          <p:cNvSpPr txBox="1"/>
          <p:nvPr/>
        </p:nvSpPr>
        <p:spPr>
          <a:xfrm>
            <a:off x="301225" y="4460100"/>
            <a:ext cx="1231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Bacterium</a:t>
            </a:r>
          </a:p>
        </p:txBody>
      </p:sp>
      <p:sp>
        <p:nvSpPr>
          <p:cNvPr id="1931" name="Shape 1931"/>
          <p:cNvSpPr txBox="1"/>
          <p:nvPr/>
        </p:nvSpPr>
        <p:spPr>
          <a:xfrm>
            <a:off x="6280937" y="4544100"/>
            <a:ext cx="14037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Paramecium</a:t>
            </a:r>
          </a:p>
        </p:txBody>
      </p:sp>
      <p:sp>
        <p:nvSpPr>
          <p:cNvPr id="1932" name="Shape 1932"/>
          <p:cNvSpPr txBox="1"/>
          <p:nvPr/>
        </p:nvSpPr>
        <p:spPr>
          <a:xfrm>
            <a:off x="615850" y="1914875"/>
            <a:ext cx="15864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3" name="Shape 1933"/>
          <p:cNvSpPr/>
          <p:nvPr/>
        </p:nvSpPr>
        <p:spPr>
          <a:xfrm flipH="1" rot="2904672">
            <a:off x="7947484" y="904889"/>
            <a:ext cx="70144" cy="93812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34" name="Shape 1934"/>
          <p:cNvSpPr/>
          <p:nvPr/>
        </p:nvSpPr>
        <p:spPr>
          <a:xfrm flipH="1" rot="5166900">
            <a:off x="7978326" y="1071745"/>
            <a:ext cx="116074" cy="1076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35" name="Shape 1935"/>
          <p:cNvSpPr/>
          <p:nvPr/>
        </p:nvSpPr>
        <p:spPr>
          <a:xfrm flipH="1" rot="-255274">
            <a:off x="7785415" y="755656"/>
            <a:ext cx="117120" cy="15912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36" name="Shape 1936"/>
          <p:cNvSpPr/>
          <p:nvPr/>
        </p:nvSpPr>
        <p:spPr>
          <a:xfrm flipH="1" rot="-2933191">
            <a:off x="7574801" y="668626"/>
            <a:ext cx="120230" cy="30580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37" name="Shape 1937"/>
          <p:cNvSpPr/>
          <p:nvPr/>
        </p:nvSpPr>
        <p:spPr>
          <a:xfrm rot="-10769189">
            <a:off x="7868614" y="1231498"/>
            <a:ext cx="103018" cy="3941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38" name="Shape 1938"/>
          <p:cNvSpPr/>
          <p:nvPr/>
        </p:nvSpPr>
        <p:spPr>
          <a:xfrm rot="-8879561">
            <a:off x="7612322" y="1198593"/>
            <a:ext cx="103243" cy="3804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39" name="Shape 1939"/>
          <p:cNvSpPr/>
          <p:nvPr/>
        </p:nvSpPr>
        <p:spPr>
          <a:xfrm flipH="1" rot="-5222670">
            <a:off x="7449069" y="834255"/>
            <a:ext cx="119594" cy="307274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40" name="Shape 1940"/>
          <p:cNvSpPr/>
          <p:nvPr/>
        </p:nvSpPr>
        <p:spPr>
          <a:xfrm rot="-5907163">
            <a:off x="7438997" y="1006101"/>
            <a:ext cx="137065" cy="35604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41" name="Shape 1941"/>
          <p:cNvSpPr/>
          <p:nvPr/>
        </p:nvSpPr>
        <p:spPr>
          <a:xfrm rot="-9707893">
            <a:off x="7697900" y="946093"/>
            <a:ext cx="256431" cy="272843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2" name="Shape 1942"/>
          <p:cNvSpPr/>
          <p:nvPr/>
        </p:nvSpPr>
        <p:spPr>
          <a:xfrm rot="1091927">
            <a:off x="6448832" y="492703"/>
            <a:ext cx="1482470" cy="3988782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Shape 1947"/>
          <p:cNvSpPr/>
          <p:nvPr/>
        </p:nvSpPr>
        <p:spPr>
          <a:xfrm rot="2476755">
            <a:off x="1033262" y="3966830"/>
            <a:ext cx="20680" cy="2262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48" name="Shape 1948"/>
          <p:cNvSpPr/>
          <p:nvPr/>
        </p:nvSpPr>
        <p:spPr>
          <a:xfrm rot="1091927">
            <a:off x="6448832" y="492703"/>
            <a:ext cx="1482470" cy="3988782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49" name="Shape 1949"/>
          <p:cNvSpPr/>
          <p:nvPr/>
        </p:nvSpPr>
        <p:spPr>
          <a:xfrm rot="2887328">
            <a:off x="7008301" y="3951495"/>
            <a:ext cx="11684" cy="8997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0" name="Shape 1950"/>
          <p:cNvSpPr/>
          <p:nvPr/>
        </p:nvSpPr>
        <p:spPr>
          <a:xfrm rot="2773133">
            <a:off x="6962243" y="4004060"/>
            <a:ext cx="9972" cy="6573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1" name="Shape 1951"/>
          <p:cNvSpPr/>
          <p:nvPr/>
        </p:nvSpPr>
        <p:spPr>
          <a:xfrm flipH="1" rot="-7895328">
            <a:off x="6474015" y="4029750"/>
            <a:ext cx="70144" cy="93812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52" name="Shape 1952"/>
          <p:cNvSpPr/>
          <p:nvPr/>
        </p:nvSpPr>
        <p:spPr>
          <a:xfrm flipH="1" rot="-5633100">
            <a:off x="6397243" y="3849020"/>
            <a:ext cx="116074" cy="1076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53" name="Shape 1953"/>
          <p:cNvSpPr/>
          <p:nvPr/>
        </p:nvSpPr>
        <p:spPr>
          <a:xfrm flipH="1" rot="10544726">
            <a:off x="6589109" y="4113666"/>
            <a:ext cx="117120" cy="15912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54" name="Shape 1954"/>
          <p:cNvSpPr/>
          <p:nvPr/>
        </p:nvSpPr>
        <p:spPr>
          <a:xfrm flipH="1" rot="7866809">
            <a:off x="6796613" y="4054021"/>
            <a:ext cx="120230" cy="30580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55" name="Shape 1955"/>
          <p:cNvSpPr/>
          <p:nvPr/>
        </p:nvSpPr>
        <p:spPr>
          <a:xfrm rot="1091927">
            <a:off x="7295145" y="3218810"/>
            <a:ext cx="273420" cy="46260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56" name="Shape 1956"/>
          <p:cNvSpPr/>
          <p:nvPr/>
        </p:nvSpPr>
        <p:spPr>
          <a:xfrm rot="1091927">
            <a:off x="7212305" y="2692903"/>
            <a:ext cx="303803" cy="403773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957" name="Shape 1957"/>
          <p:cNvSpPr/>
          <p:nvPr/>
        </p:nvSpPr>
        <p:spPr>
          <a:xfrm rot="1091268">
            <a:off x="6789988" y="3221064"/>
            <a:ext cx="373879" cy="355854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958" name="Shape 1958"/>
          <p:cNvCxnSpPr/>
          <p:nvPr/>
        </p:nvCxnSpPr>
        <p:spPr>
          <a:xfrm flipH="1" rot="-9704331">
            <a:off x="7643395" y="2232545"/>
            <a:ext cx="93825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59" name="Shape 1959"/>
          <p:cNvCxnSpPr/>
          <p:nvPr/>
        </p:nvCxnSpPr>
        <p:spPr>
          <a:xfrm flipH="1" rot="-9704331">
            <a:off x="7696576" y="2190098"/>
            <a:ext cx="9382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0" name="Shape 1960"/>
          <p:cNvCxnSpPr/>
          <p:nvPr/>
        </p:nvCxnSpPr>
        <p:spPr>
          <a:xfrm flipH="1" rot="-9710488">
            <a:off x="7753373" y="2057611"/>
            <a:ext cx="137655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1" name="Shape 1961"/>
          <p:cNvCxnSpPr/>
          <p:nvPr/>
        </p:nvCxnSpPr>
        <p:spPr>
          <a:xfrm flipH="1" rot="-9705439">
            <a:off x="7842007" y="1948157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2" name="Shape 1962"/>
          <p:cNvCxnSpPr/>
          <p:nvPr/>
        </p:nvCxnSpPr>
        <p:spPr>
          <a:xfrm flipH="1" rot="-9709124">
            <a:off x="7918885" y="1739610"/>
            <a:ext cx="149988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3" name="Shape 1963"/>
          <p:cNvCxnSpPr/>
          <p:nvPr/>
        </p:nvCxnSpPr>
        <p:spPr>
          <a:xfrm flipH="1" rot="-9711265">
            <a:off x="8039829" y="1602209"/>
            <a:ext cx="37568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4" name="Shape 1964"/>
          <p:cNvCxnSpPr/>
          <p:nvPr/>
        </p:nvCxnSpPr>
        <p:spPr>
          <a:xfrm rot="1095669">
            <a:off x="7565681" y="2370610"/>
            <a:ext cx="9382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5" name="Shape 1965"/>
          <p:cNvCxnSpPr/>
          <p:nvPr/>
        </p:nvCxnSpPr>
        <p:spPr>
          <a:xfrm flipH="1" rot="-9709553">
            <a:off x="7495130" y="2464762"/>
            <a:ext cx="125037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6" name="Shape 1966"/>
          <p:cNvCxnSpPr/>
          <p:nvPr/>
        </p:nvCxnSpPr>
        <p:spPr>
          <a:xfrm flipH="1" rot="-9704331">
            <a:off x="7434831" y="2525508"/>
            <a:ext cx="9382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7" name="Shape 1967"/>
          <p:cNvCxnSpPr/>
          <p:nvPr/>
        </p:nvCxnSpPr>
        <p:spPr>
          <a:xfrm rot="1096627">
            <a:off x="7362693" y="2628855"/>
            <a:ext cx="6887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8" name="Shape 1968"/>
          <p:cNvCxnSpPr/>
          <p:nvPr/>
        </p:nvCxnSpPr>
        <p:spPr>
          <a:xfrm rot="1080250">
            <a:off x="7303819" y="2720930"/>
            <a:ext cx="2523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69" name="Shape 1969"/>
          <p:cNvCxnSpPr/>
          <p:nvPr/>
        </p:nvCxnSpPr>
        <p:spPr>
          <a:xfrm flipH="1" rot="-9711265">
            <a:off x="7218007" y="2825975"/>
            <a:ext cx="11270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0" name="Shape 1970"/>
          <p:cNvCxnSpPr/>
          <p:nvPr/>
        </p:nvCxnSpPr>
        <p:spPr>
          <a:xfrm rot="1091183">
            <a:off x="7281571" y="2730629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1" name="Shape 1971"/>
          <p:cNvCxnSpPr/>
          <p:nvPr/>
        </p:nvCxnSpPr>
        <p:spPr>
          <a:xfrm flipH="1" rot="-9706159">
            <a:off x="7159272" y="2924908"/>
            <a:ext cx="10644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2" name="Shape 1972"/>
          <p:cNvCxnSpPr/>
          <p:nvPr/>
        </p:nvCxnSpPr>
        <p:spPr>
          <a:xfrm rot="-9708817">
            <a:off x="7336568" y="2791133"/>
            <a:ext cx="87469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3" name="Shape 1973"/>
          <p:cNvCxnSpPr/>
          <p:nvPr/>
        </p:nvCxnSpPr>
        <p:spPr>
          <a:xfrm rot="-9704331">
            <a:off x="7368510" y="2740583"/>
            <a:ext cx="93825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4" name="Shape 1974"/>
          <p:cNvCxnSpPr/>
          <p:nvPr/>
        </p:nvCxnSpPr>
        <p:spPr>
          <a:xfrm rot="-9713399">
            <a:off x="7453135" y="2656411"/>
            <a:ext cx="50186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5" name="Shape 1975"/>
          <p:cNvCxnSpPr/>
          <p:nvPr/>
        </p:nvCxnSpPr>
        <p:spPr>
          <a:xfrm rot="-9714675">
            <a:off x="7507005" y="2604060"/>
            <a:ext cx="6280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6" name="Shape 1976"/>
          <p:cNvCxnSpPr/>
          <p:nvPr/>
        </p:nvCxnSpPr>
        <p:spPr>
          <a:xfrm rot="-9708817">
            <a:off x="7504460" y="2528720"/>
            <a:ext cx="87469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7" name="Shape 1977"/>
          <p:cNvCxnSpPr/>
          <p:nvPr/>
        </p:nvCxnSpPr>
        <p:spPr>
          <a:xfrm rot="-9714675">
            <a:off x="7332778" y="2958073"/>
            <a:ext cx="62803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8" name="Shape 1978"/>
          <p:cNvCxnSpPr/>
          <p:nvPr/>
        </p:nvCxnSpPr>
        <p:spPr>
          <a:xfrm rot="-9725249">
            <a:off x="7454665" y="2825170"/>
            <a:ext cx="31212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79" name="Shape 1979"/>
          <p:cNvCxnSpPr/>
          <p:nvPr/>
        </p:nvCxnSpPr>
        <p:spPr>
          <a:xfrm rot="-9711265">
            <a:off x="7484650" y="2743248"/>
            <a:ext cx="37568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0" name="Shape 1980"/>
          <p:cNvCxnSpPr/>
          <p:nvPr/>
        </p:nvCxnSpPr>
        <p:spPr>
          <a:xfrm rot="-9725249">
            <a:off x="7547970" y="2690647"/>
            <a:ext cx="3121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1" name="Shape 1981"/>
          <p:cNvCxnSpPr/>
          <p:nvPr/>
        </p:nvCxnSpPr>
        <p:spPr>
          <a:xfrm rot="-9719750">
            <a:off x="7584348" y="2648527"/>
            <a:ext cx="2523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2" name="Shape 1982"/>
          <p:cNvCxnSpPr/>
          <p:nvPr/>
        </p:nvCxnSpPr>
        <p:spPr>
          <a:xfrm rot="-9725249">
            <a:off x="7586895" y="2538898"/>
            <a:ext cx="31212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3" name="Shape 1983"/>
          <p:cNvCxnSpPr/>
          <p:nvPr/>
        </p:nvCxnSpPr>
        <p:spPr>
          <a:xfrm rot="-9705439">
            <a:off x="7398754" y="2711575"/>
            <a:ext cx="5654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4" name="Shape 1984"/>
          <p:cNvCxnSpPr/>
          <p:nvPr/>
        </p:nvCxnSpPr>
        <p:spPr>
          <a:xfrm rot="-9706974">
            <a:off x="7421459" y="2600974"/>
            <a:ext cx="9980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5" name="Shape 1985"/>
          <p:cNvCxnSpPr/>
          <p:nvPr/>
        </p:nvCxnSpPr>
        <p:spPr>
          <a:xfrm rot="-9713399">
            <a:off x="7488542" y="2575262"/>
            <a:ext cx="50186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6" name="Shape 1986"/>
          <p:cNvCxnSpPr/>
          <p:nvPr/>
        </p:nvCxnSpPr>
        <p:spPr>
          <a:xfrm rot="-9701328">
            <a:off x="7332745" y="2898942"/>
            <a:ext cx="4392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7" name="Shape 1987"/>
          <p:cNvCxnSpPr/>
          <p:nvPr/>
        </p:nvCxnSpPr>
        <p:spPr>
          <a:xfrm rot="-9701328">
            <a:off x="7307348" y="2976191"/>
            <a:ext cx="4392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8" name="Shape 1988"/>
          <p:cNvCxnSpPr/>
          <p:nvPr/>
        </p:nvCxnSpPr>
        <p:spPr>
          <a:xfrm rot="-9703373">
            <a:off x="7399347" y="2872462"/>
            <a:ext cx="68874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89" name="Shape 1989"/>
          <p:cNvCxnSpPr/>
          <p:nvPr/>
        </p:nvCxnSpPr>
        <p:spPr>
          <a:xfrm>
            <a:off x="7455353" y="2806828"/>
            <a:ext cx="0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0" name="Shape 1990"/>
          <p:cNvCxnSpPr/>
          <p:nvPr/>
        </p:nvCxnSpPr>
        <p:spPr>
          <a:xfrm rot="-9705439">
            <a:off x="7383286" y="2779582"/>
            <a:ext cx="5654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1" name="Shape 1991"/>
          <p:cNvCxnSpPr/>
          <p:nvPr/>
        </p:nvCxnSpPr>
        <p:spPr>
          <a:xfrm flipH="1" rot="-9701328">
            <a:off x="7252656" y="2859586"/>
            <a:ext cx="4392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2" name="Shape 1992"/>
          <p:cNvCxnSpPr/>
          <p:nvPr/>
        </p:nvCxnSpPr>
        <p:spPr>
          <a:xfrm flipH="1" rot="-9703373">
            <a:off x="7282250" y="2787312"/>
            <a:ext cx="68874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3" name="Shape 1993"/>
          <p:cNvCxnSpPr/>
          <p:nvPr/>
        </p:nvCxnSpPr>
        <p:spPr>
          <a:xfrm flipH="1" rot="-9705439">
            <a:off x="7352575" y="2715732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4" name="Shape 1994"/>
          <p:cNvCxnSpPr/>
          <p:nvPr/>
        </p:nvCxnSpPr>
        <p:spPr>
          <a:xfrm flipH="1" rot="-9706974">
            <a:off x="7408115" y="2638607"/>
            <a:ext cx="74851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5" name="Shape 1995"/>
          <p:cNvCxnSpPr/>
          <p:nvPr/>
        </p:nvCxnSpPr>
        <p:spPr>
          <a:xfrm flipH="1" rot="-9709553">
            <a:off x="7466469" y="2531187"/>
            <a:ext cx="62518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6" name="Shape 1996"/>
          <p:cNvCxnSpPr/>
          <p:nvPr/>
        </p:nvCxnSpPr>
        <p:spPr>
          <a:xfrm flipH="1" rot="-9719750">
            <a:off x="7696890" y="2521988"/>
            <a:ext cx="25235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7" name="Shape 1997"/>
          <p:cNvCxnSpPr/>
          <p:nvPr/>
        </p:nvCxnSpPr>
        <p:spPr>
          <a:xfrm flipH="1" rot="-9709553">
            <a:off x="7721044" y="2647249"/>
            <a:ext cx="62518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8" name="Shape 1998"/>
          <p:cNvCxnSpPr/>
          <p:nvPr/>
        </p:nvCxnSpPr>
        <p:spPr>
          <a:xfrm flipH="1" rot="-9708817">
            <a:off x="7714976" y="2774544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999" name="Shape 1999"/>
          <p:cNvCxnSpPr/>
          <p:nvPr/>
        </p:nvCxnSpPr>
        <p:spPr>
          <a:xfrm rot="1074751">
            <a:off x="7718845" y="2884506"/>
            <a:ext cx="3121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0" name="Shape 2000"/>
          <p:cNvCxnSpPr/>
          <p:nvPr/>
        </p:nvCxnSpPr>
        <p:spPr>
          <a:xfrm flipH="1" rot="-9711265">
            <a:off x="7680549" y="2964434"/>
            <a:ext cx="11270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1" name="Shape 2001"/>
          <p:cNvCxnSpPr/>
          <p:nvPr/>
        </p:nvCxnSpPr>
        <p:spPr>
          <a:xfrm rot="1088735">
            <a:off x="7625852" y="3118424"/>
            <a:ext cx="11270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2" name="Shape 2002"/>
          <p:cNvCxnSpPr/>
          <p:nvPr/>
        </p:nvCxnSpPr>
        <p:spPr>
          <a:xfrm flipH="1" rot="-9706974">
            <a:off x="7602429" y="3210779"/>
            <a:ext cx="74851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3" name="Shape 2003"/>
          <p:cNvCxnSpPr/>
          <p:nvPr/>
        </p:nvCxnSpPr>
        <p:spPr>
          <a:xfrm flipH="1" rot="-9706974">
            <a:off x="7598291" y="3331554"/>
            <a:ext cx="9980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4" name="Shape 2004"/>
          <p:cNvCxnSpPr/>
          <p:nvPr/>
        </p:nvCxnSpPr>
        <p:spPr>
          <a:xfrm rot="1093581">
            <a:off x="7548539" y="3632839"/>
            <a:ext cx="1563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5" name="Shape 2005"/>
          <p:cNvCxnSpPr/>
          <p:nvPr/>
        </p:nvCxnSpPr>
        <p:spPr>
          <a:xfrm rot="1093581">
            <a:off x="7543977" y="3743448"/>
            <a:ext cx="156344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6" name="Shape 2006"/>
          <p:cNvCxnSpPr/>
          <p:nvPr/>
        </p:nvCxnSpPr>
        <p:spPr>
          <a:xfrm rot="1094561">
            <a:off x="7481756" y="3864627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7" name="Shape 2007"/>
          <p:cNvCxnSpPr/>
          <p:nvPr/>
        </p:nvCxnSpPr>
        <p:spPr>
          <a:xfrm rot="1092509">
            <a:off x="7439538" y="3958460"/>
            <a:ext cx="14401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8" name="Shape 2008"/>
          <p:cNvCxnSpPr/>
          <p:nvPr/>
        </p:nvCxnSpPr>
        <p:spPr>
          <a:xfrm rot="1093686">
            <a:off x="7363060" y="4049796"/>
            <a:ext cx="13139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09" name="Shape 2009"/>
          <p:cNvCxnSpPr/>
          <p:nvPr/>
        </p:nvCxnSpPr>
        <p:spPr>
          <a:xfrm rot="1093841">
            <a:off x="7302811" y="4144740"/>
            <a:ext cx="106442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0" name="Shape 2010"/>
          <p:cNvCxnSpPr/>
          <p:nvPr/>
        </p:nvCxnSpPr>
        <p:spPr>
          <a:xfrm rot="1088672">
            <a:off x="7166031" y="4203453"/>
            <a:ext cx="13101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1" name="Shape 2011"/>
          <p:cNvCxnSpPr/>
          <p:nvPr/>
        </p:nvCxnSpPr>
        <p:spPr>
          <a:xfrm rot="1093581">
            <a:off x="7076721" y="4296892"/>
            <a:ext cx="15634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2" name="Shape 2012"/>
          <p:cNvCxnSpPr/>
          <p:nvPr/>
        </p:nvCxnSpPr>
        <p:spPr>
          <a:xfrm rot="1098065">
            <a:off x="7027446" y="4379358"/>
            <a:ext cx="81207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3" name="Shape 2013"/>
          <p:cNvCxnSpPr/>
          <p:nvPr/>
        </p:nvCxnSpPr>
        <p:spPr>
          <a:xfrm rot="1095669">
            <a:off x="6909780" y="4449555"/>
            <a:ext cx="93825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4" name="Shape 2014"/>
          <p:cNvCxnSpPr/>
          <p:nvPr/>
        </p:nvCxnSpPr>
        <p:spPr>
          <a:xfrm>
            <a:off x="6823246" y="4452387"/>
            <a:ext cx="0" cy="14401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5" name="Shape 2015"/>
          <p:cNvCxnSpPr/>
          <p:nvPr/>
        </p:nvCxnSpPr>
        <p:spPr>
          <a:xfrm flipH="1" rot="1080250">
            <a:off x="6708325" y="4390965"/>
            <a:ext cx="25235" cy="874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6" name="Shape 2016"/>
          <p:cNvCxnSpPr/>
          <p:nvPr/>
        </p:nvCxnSpPr>
        <p:spPr>
          <a:xfrm flipH="1" rot="1080250">
            <a:off x="6596307" y="4353970"/>
            <a:ext cx="2523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7" name="Shape 2017"/>
          <p:cNvCxnSpPr/>
          <p:nvPr/>
        </p:nvCxnSpPr>
        <p:spPr>
          <a:xfrm flipH="1" rot="1093841">
            <a:off x="6459441" y="4256398"/>
            <a:ext cx="106442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8" name="Shape 2018"/>
          <p:cNvCxnSpPr/>
          <p:nvPr/>
        </p:nvCxnSpPr>
        <p:spPr>
          <a:xfrm flipH="1" rot="1088735">
            <a:off x="6350064" y="4143001"/>
            <a:ext cx="112705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19" name="Shape 2019"/>
          <p:cNvCxnSpPr/>
          <p:nvPr/>
        </p:nvCxnSpPr>
        <p:spPr>
          <a:xfrm flipH="1" rot="1085325">
            <a:off x="6378640" y="4091391"/>
            <a:ext cx="6280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0" name="Shape 2020"/>
          <p:cNvCxnSpPr/>
          <p:nvPr/>
        </p:nvCxnSpPr>
        <p:spPr>
          <a:xfrm flipH="1" rot="1090052">
            <a:off x="6255102" y="3980230"/>
            <a:ext cx="162606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1" name="Shape 2021"/>
          <p:cNvCxnSpPr/>
          <p:nvPr/>
        </p:nvCxnSpPr>
        <p:spPr>
          <a:xfrm flipH="1" rot="1091728">
            <a:off x="6216846" y="3701566"/>
            <a:ext cx="181579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2" name="Shape 2022"/>
          <p:cNvCxnSpPr/>
          <p:nvPr/>
        </p:nvCxnSpPr>
        <p:spPr>
          <a:xfrm flipH="1" rot="1090447">
            <a:off x="6320889" y="3857380"/>
            <a:ext cx="125037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3" name="Shape 2023"/>
          <p:cNvCxnSpPr/>
          <p:nvPr/>
        </p:nvCxnSpPr>
        <p:spPr>
          <a:xfrm flipH="1" rot="1090447">
            <a:off x="6161538" y="3589654"/>
            <a:ext cx="250075" cy="874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4" name="Shape 2024"/>
          <p:cNvCxnSpPr/>
          <p:nvPr/>
        </p:nvCxnSpPr>
        <p:spPr>
          <a:xfrm flipH="1" rot="1093026">
            <a:off x="6334014" y="3550656"/>
            <a:ext cx="7485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5" name="Shape 2025"/>
          <p:cNvCxnSpPr/>
          <p:nvPr/>
        </p:nvCxnSpPr>
        <p:spPr>
          <a:xfrm flipH="1" rot="1094561">
            <a:off x="6314670" y="3422909"/>
            <a:ext cx="56541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6" name="Shape 2026"/>
          <p:cNvCxnSpPr/>
          <p:nvPr/>
        </p:nvCxnSpPr>
        <p:spPr>
          <a:xfrm flipH="1" rot="1094512">
            <a:off x="6201292" y="3270060"/>
            <a:ext cx="225218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7" name="Shape 2027"/>
          <p:cNvCxnSpPr/>
          <p:nvPr/>
        </p:nvCxnSpPr>
        <p:spPr>
          <a:xfrm flipH="1" rot="1095114">
            <a:off x="6266880" y="3161224"/>
            <a:ext cx="11877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8" name="Shape 2028"/>
          <p:cNvCxnSpPr/>
          <p:nvPr/>
        </p:nvCxnSpPr>
        <p:spPr>
          <a:xfrm flipH="1" rot="1090052">
            <a:off x="6261234" y="3047821"/>
            <a:ext cx="162606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29" name="Shape 2029"/>
          <p:cNvCxnSpPr/>
          <p:nvPr/>
        </p:nvCxnSpPr>
        <p:spPr>
          <a:xfrm flipH="1" rot="1092585">
            <a:off x="6286078" y="2892342"/>
            <a:ext cx="168961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0" name="Shape 2030"/>
          <p:cNvCxnSpPr/>
          <p:nvPr/>
        </p:nvCxnSpPr>
        <p:spPr>
          <a:xfrm flipH="1" rot="1090447">
            <a:off x="6178477" y="2698497"/>
            <a:ext cx="250075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1" name="Shape 2031"/>
          <p:cNvCxnSpPr/>
          <p:nvPr/>
        </p:nvCxnSpPr>
        <p:spPr>
          <a:xfrm flipH="1" rot="1089346">
            <a:off x="6259906" y="2581447"/>
            <a:ext cx="17522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2" name="Shape 2032"/>
          <p:cNvCxnSpPr/>
          <p:nvPr/>
        </p:nvCxnSpPr>
        <p:spPr>
          <a:xfrm flipH="1" rot="1089346">
            <a:off x="6285972" y="2432472"/>
            <a:ext cx="175223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3" name="Shape 2033"/>
          <p:cNvCxnSpPr/>
          <p:nvPr/>
        </p:nvCxnSpPr>
        <p:spPr>
          <a:xfrm rot="-9709553">
            <a:off x="6394806" y="2352777"/>
            <a:ext cx="125037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4" name="Shape 2034"/>
          <p:cNvCxnSpPr/>
          <p:nvPr/>
        </p:nvCxnSpPr>
        <p:spPr>
          <a:xfrm rot="-9725249">
            <a:off x="6497664" y="2252691"/>
            <a:ext cx="3121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5" name="Shape 2035"/>
          <p:cNvCxnSpPr/>
          <p:nvPr/>
        </p:nvCxnSpPr>
        <p:spPr>
          <a:xfrm rot="-9706974">
            <a:off x="6439270" y="2227914"/>
            <a:ext cx="7485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6" name="Shape 2036"/>
          <p:cNvCxnSpPr/>
          <p:nvPr/>
        </p:nvCxnSpPr>
        <p:spPr>
          <a:xfrm rot="-9707358">
            <a:off x="6397760" y="2055961"/>
            <a:ext cx="19391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7" name="Shape 2037"/>
          <p:cNvCxnSpPr/>
          <p:nvPr/>
        </p:nvCxnSpPr>
        <p:spPr>
          <a:xfrm rot="-9709948">
            <a:off x="6502093" y="1966277"/>
            <a:ext cx="162606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8" name="Shape 2038"/>
          <p:cNvCxnSpPr/>
          <p:nvPr/>
        </p:nvCxnSpPr>
        <p:spPr>
          <a:xfrm rot="-9706159">
            <a:off x="6601817" y="1838286"/>
            <a:ext cx="10644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39" name="Shape 2039"/>
          <p:cNvCxnSpPr/>
          <p:nvPr/>
        </p:nvCxnSpPr>
        <p:spPr>
          <a:xfrm rot="-9709553">
            <a:off x="6633503" y="1706897"/>
            <a:ext cx="125037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0" name="Shape 2040"/>
          <p:cNvCxnSpPr/>
          <p:nvPr/>
        </p:nvCxnSpPr>
        <p:spPr>
          <a:xfrm rot="-9706159">
            <a:off x="6691689" y="1558562"/>
            <a:ext cx="106442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1" name="Shape 2041"/>
          <p:cNvCxnSpPr/>
          <p:nvPr/>
        </p:nvCxnSpPr>
        <p:spPr>
          <a:xfrm rot="-9706974">
            <a:off x="6754411" y="1415693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2" name="Shape 2042"/>
          <p:cNvCxnSpPr/>
          <p:nvPr/>
        </p:nvCxnSpPr>
        <p:spPr>
          <a:xfrm rot="-9709553">
            <a:off x="6802001" y="1289342"/>
            <a:ext cx="12503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3" name="Shape 2043"/>
          <p:cNvCxnSpPr/>
          <p:nvPr/>
        </p:nvCxnSpPr>
        <p:spPr>
          <a:xfrm rot="-9706159">
            <a:off x="6871994" y="1125430"/>
            <a:ext cx="10644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4" name="Shape 2044"/>
          <p:cNvCxnSpPr/>
          <p:nvPr/>
        </p:nvCxnSpPr>
        <p:spPr>
          <a:xfrm rot="-9713399">
            <a:off x="6963984" y="1079779"/>
            <a:ext cx="50186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5" name="Shape 2045"/>
          <p:cNvCxnSpPr/>
          <p:nvPr/>
        </p:nvCxnSpPr>
        <p:spPr>
          <a:xfrm rot="-9706974">
            <a:off x="7025184" y="989746"/>
            <a:ext cx="9980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6" name="Shape 2046"/>
          <p:cNvCxnSpPr/>
          <p:nvPr/>
        </p:nvCxnSpPr>
        <p:spPr>
          <a:xfrm flipH="1" rot="1089346">
            <a:off x="7070755" y="871680"/>
            <a:ext cx="175223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7" name="Shape 2047"/>
          <p:cNvCxnSpPr/>
          <p:nvPr/>
        </p:nvCxnSpPr>
        <p:spPr>
          <a:xfrm rot="-9701935">
            <a:off x="7218529" y="780219"/>
            <a:ext cx="8120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8" name="Shape 2048"/>
          <p:cNvCxnSpPr/>
          <p:nvPr/>
        </p:nvCxnSpPr>
        <p:spPr>
          <a:xfrm rot="-9706974">
            <a:off x="7297163" y="731188"/>
            <a:ext cx="99802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9" name="Shape 2049"/>
          <p:cNvCxnSpPr/>
          <p:nvPr/>
        </p:nvCxnSpPr>
        <p:spPr>
          <a:xfrm rot="-9693903">
            <a:off x="7430110" y="662369"/>
            <a:ext cx="18973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0" name="Shape 2050"/>
          <p:cNvCxnSpPr/>
          <p:nvPr/>
        </p:nvCxnSpPr>
        <p:spPr>
          <a:xfrm rot="-9701328">
            <a:off x="7497212" y="525071"/>
            <a:ext cx="4392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1" name="Shape 2051"/>
          <p:cNvCxnSpPr/>
          <p:nvPr/>
        </p:nvCxnSpPr>
        <p:spPr>
          <a:xfrm rot="-9725249">
            <a:off x="7638971" y="433101"/>
            <a:ext cx="31212" cy="18157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2" name="Shape 2052"/>
          <p:cNvCxnSpPr/>
          <p:nvPr/>
        </p:nvCxnSpPr>
        <p:spPr>
          <a:xfrm flipH="1" rot="-9725249">
            <a:off x="7809439" y="546870"/>
            <a:ext cx="31212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3" name="Shape 2053"/>
          <p:cNvCxnSpPr/>
          <p:nvPr/>
        </p:nvCxnSpPr>
        <p:spPr>
          <a:xfrm flipH="1" rot="-9703373">
            <a:off x="7907541" y="616910"/>
            <a:ext cx="68874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4" name="Shape 2054"/>
          <p:cNvCxnSpPr/>
          <p:nvPr/>
        </p:nvCxnSpPr>
        <p:spPr>
          <a:xfrm flipH="1" rot="-9709124">
            <a:off x="7959261" y="687625"/>
            <a:ext cx="149988" cy="10644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5" name="Shape 2055"/>
          <p:cNvCxnSpPr/>
          <p:nvPr/>
        </p:nvCxnSpPr>
        <p:spPr>
          <a:xfrm flipH="1" rot="-9711265">
            <a:off x="8068656" y="874456"/>
            <a:ext cx="11270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6" name="Shape 2056"/>
          <p:cNvCxnSpPr/>
          <p:nvPr/>
        </p:nvCxnSpPr>
        <p:spPr>
          <a:xfrm flipH="1" rot="-9704331">
            <a:off x="8123720" y="961220"/>
            <a:ext cx="9382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7" name="Shape 2057"/>
          <p:cNvCxnSpPr/>
          <p:nvPr/>
        </p:nvCxnSpPr>
        <p:spPr>
          <a:xfrm flipH="1" rot="-9708272">
            <a:off x="8113146" y="1071170"/>
            <a:ext cx="181579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8" name="Shape 2058"/>
          <p:cNvCxnSpPr/>
          <p:nvPr/>
        </p:nvCxnSpPr>
        <p:spPr>
          <a:xfrm flipH="1" rot="-9711265">
            <a:off x="8162916" y="1201054"/>
            <a:ext cx="112705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9" name="Shape 2059"/>
          <p:cNvCxnSpPr/>
          <p:nvPr/>
        </p:nvCxnSpPr>
        <p:spPr>
          <a:xfrm flipH="1" rot="-9711328">
            <a:off x="8122324" y="1282966"/>
            <a:ext cx="13101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0" name="Shape 2060"/>
          <p:cNvCxnSpPr/>
          <p:nvPr/>
        </p:nvCxnSpPr>
        <p:spPr>
          <a:xfrm rot="1094561">
            <a:off x="8076386" y="1478579"/>
            <a:ext cx="565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1" name="Shape 2061"/>
          <p:cNvCxnSpPr/>
          <p:nvPr/>
        </p:nvCxnSpPr>
        <p:spPr>
          <a:xfrm rot="1091183">
            <a:off x="8039402" y="1590170"/>
            <a:ext cx="874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2" name="Shape 2062"/>
          <p:cNvCxnSpPr/>
          <p:nvPr/>
        </p:nvCxnSpPr>
        <p:spPr>
          <a:xfrm rot="1088735">
            <a:off x="8005570" y="1695092"/>
            <a:ext cx="11270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3" name="Shape 2063"/>
          <p:cNvCxnSpPr/>
          <p:nvPr/>
        </p:nvCxnSpPr>
        <p:spPr>
          <a:xfrm rot="1098065">
            <a:off x="7972049" y="1751620"/>
            <a:ext cx="81207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4" name="Shape 2064"/>
          <p:cNvCxnSpPr/>
          <p:nvPr/>
        </p:nvCxnSpPr>
        <p:spPr>
          <a:xfrm flipH="1" rot="-9725249">
            <a:off x="8119456" y="1422691"/>
            <a:ext cx="3121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5" name="Shape 2065"/>
          <p:cNvCxnSpPr/>
          <p:nvPr/>
        </p:nvCxnSpPr>
        <p:spPr>
          <a:xfrm flipH="1" rot="-9714675">
            <a:off x="8153181" y="1162400"/>
            <a:ext cx="62803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6" name="Shape 2066"/>
          <p:cNvCxnSpPr/>
          <p:nvPr/>
        </p:nvCxnSpPr>
        <p:spPr>
          <a:xfrm flipH="1" rot="-9693903">
            <a:off x="8123138" y="765918"/>
            <a:ext cx="1897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7" name="Shape 2067"/>
          <p:cNvCxnSpPr/>
          <p:nvPr/>
        </p:nvCxnSpPr>
        <p:spPr>
          <a:xfrm flipH="1" rot="-9713399">
            <a:off x="8051984" y="772377"/>
            <a:ext cx="50186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8" name="Shape 2068"/>
          <p:cNvCxnSpPr/>
          <p:nvPr/>
        </p:nvCxnSpPr>
        <p:spPr>
          <a:xfrm flipH="1" rot="-9693903">
            <a:off x="7881128" y="572565"/>
            <a:ext cx="1233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69" name="Shape 2069"/>
          <p:cNvCxnSpPr/>
          <p:nvPr/>
        </p:nvCxnSpPr>
        <p:spPr>
          <a:xfrm rot="-9693903">
            <a:off x="7744997" y="528764"/>
            <a:ext cx="18973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0" name="Shape 2070"/>
          <p:cNvCxnSpPr/>
          <p:nvPr/>
        </p:nvCxnSpPr>
        <p:spPr>
          <a:xfrm rot="-9714675">
            <a:off x="7552880" y="551136"/>
            <a:ext cx="62803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1" name="Shape 2071"/>
          <p:cNvCxnSpPr/>
          <p:nvPr/>
        </p:nvCxnSpPr>
        <p:spPr>
          <a:xfrm rot="-9693903">
            <a:off x="7617439" y="525662"/>
            <a:ext cx="18973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2" name="Shape 2072"/>
          <p:cNvCxnSpPr/>
          <p:nvPr/>
        </p:nvCxnSpPr>
        <p:spPr>
          <a:xfrm rot="-9703373">
            <a:off x="7326932" y="661949"/>
            <a:ext cx="68874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3" name="Shape 2073"/>
          <p:cNvCxnSpPr/>
          <p:nvPr/>
        </p:nvCxnSpPr>
        <p:spPr>
          <a:xfrm rot="-9703373">
            <a:off x="7172334" y="802370"/>
            <a:ext cx="6887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4" name="Shape 2074"/>
          <p:cNvCxnSpPr/>
          <p:nvPr/>
        </p:nvCxnSpPr>
        <p:spPr>
          <a:xfrm rot="-9701935">
            <a:off x="7035035" y="897678"/>
            <a:ext cx="8120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5" name="Shape 2075"/>
          <p:cNvCxnSpPr/>
          <p:nvPr/>
        </p:nvCxnSpPr>
        <p:spPr>
          <a:xfrm flipH="1" rot="1090447">
            <a:off x="6806651" y="1352005"/>
            <a:ext cx="62518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6" name="Shape 2076"/>
          <p:cNvCxnSpPr/>
          <p:nvPr/>
        </p:nvCxnSpPr>
        <p:spPr>
          <a:xfrm flipH="1" rot="1093841">
            <a:off x="6679342" y="1481952"/>
            <a:ext cx="10644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7" name="Shape 2077"/>
          <p:cNvCxnSpPr/>
          <p:nvPr/>
        </p:nvCxnSpPr>
        <p:spPr>
          <a:xfrm rot="-9705439">
            <a:off x="6663415" y="1620099"/>
            <a:ext cx="56541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8" name="Shape 2078"/>
          <p:cNvCxnSpPr/>
          <p:nvPr/>
        </p:nvCxnSpPr>
        <p:spPr>
          <a:xfrm rot="-9703373">
            <a:off x="6580666" y="1766713"/>
            <a:ext cx="6887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79" name="Shape 2079"/>
          <p:cNvCxnSpPr/>
          <p:nvPr/>
        </p:nvCxnSpPr>
        <p:spPr>
          <a:xfrm flipH="1" rot="1106097">
            <a:off x="6583404" y="1903719"/>
            <a:ext cx="18973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0" name="Shape 2080"/>
          <p:cNvCxnSpPr/>
          <p:nvPr/>
        </p:nvCxnSpPr>
        <p:spPr>
          <a:xfrm flipH="1" rot="1098672">
            <a:off x="6484021" y="2139047"/>
            <a:ext cx="4392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1" name="Shape 2081"/>
          <p:cNvCxnSpPr/>
          <p:nvPr/>
        </p:nvCxnSpPr>
        <p:spPr>
          <a:xfrm rot="-9708817">
            <a:off x="6395546" y="2281483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2" name="Shape 2082"/>
          <p:cNvCxnSpPr/>
          <p:nvPr/>
        </p:nvCxnSpPr>
        <p:spPr>
          <a:xfrm flipH="1" rot="1086601">
            <a:off x="6351948" y="2551620"/>
            <a:ext cx="50186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3" name="Shape 2083"/>
          <p:cNvCxnSpPr/>
          <p:nvPr/>
        </p:nvCxnSpPr>
        <p:spPr>
          <a:xfrm flipH="1" rot="1080250">
            <a:off x="6350161" y="2699198"/>
            <a:ext cx="2523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4" name="Shape 2084"/>
          <p:cNvCxnSpPr/>
          <p:nvPr/>
        </p:nvCxnSpPr>
        <p:spPr>
          <a:xfrm flipH="1" rot="1089512">
            <a:off x="6221472" y="2845277"/>
            <a:ext cx="13765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5" name="Shape 2085"/>
          <p:cNvCxnSpPr/>
          <p:nvPr/>
        </p:nvCxnSpPr>
        <p:spPr>
          <a:xfrm flipH="1" rot="1093026">
            <a:off x="6274339" y="3003560"/>
            <a:ext cx="74851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6" name="Shape 2086"/>
          <p:cNvCxnSpPr/>
          <p:nvPr/>
        </p:nvCxnSpPr>
        <p:spPr>
          <a:xfrm flipH="1" rot="1098065">
            <a:off x="6268331" y="3504023"/>
            <a:ext cx="81207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7" name="Shape 2087"/>
          <p:cNvCxnSpPr/>
          <p:nvPr/>
        </p:nvCxnSpPr>
        <p:spPr>
          <a:xfrm flipH="1" rot="1094561">
            <a:off x="6313677" y="3691261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8" name="Shape 2088"/>
          <p:cNvCxnSpPr/>
          <p:nvPr/>
        </p:nvCxnSpPr>
        <p:spPr>
          <a:xfrm flipH="1" rot="1098065">
            <a:off x="6306087" y="3785612"/>
            <a:ext cx="81207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9" name="Shape 2089"/>
          <p:cNvCxnSpPr/>
          <p:nvPr/>
        </p:nvCxnSpPr>
        <p:spPr>
          <a:xfrm flipH="1" rot="1086601">
            <a:off x="6321002" y="3950496"/>
            <a:ext cx="50186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0" name="Shape 2090"/>
          <p:cNvCxnSpPr/>
          <p:nvPr/>
        </p:nvCxnSpPr>
        <p:spPr>
          <a:xfrm flipH="1" rot="1088735">
            <a:off x="6426676" y="4253937"/>
            <a:ext cx="37568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1" name="Shape 2091"/>
          <p:cNvCxnSpPr/>
          <p:nvPr/>
        </p:nvCxnSpPr>
        <p:spPr>
          <a:xfrm>
            <a:off x="6542868" y="4339627"/>
            <a:ext cx="0" cy="11270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2" name="Shape 2092"/>
          <p:cNvCxnSpPr/>
          <p:nvPr/>
        </p:nvCxnSpPr>
        <p:spPr>
          <a:xfrm rot="1095114">
            <a:off x="6985244" y="4450648"/>
            <a:ext cx="11877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3" name="Shape 2093"/>
          <p:cNvCxnSpPr/>
          <p:nvPr/>
        </p:nvCxnSpPr>
        <p:spPr>
          <a:xfrm rot="1096627">
            <a:off x="6973376" y="4378454"/>
            <a:ext cx="6887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4" name="Shape 2094"/>
          <p:cNvCxnSpPr/>
          <p:nvPr/>
        </p:nvCxnSpPr>
        <p:spPr>
          <a:xfrm rot="1106097">
            <a:off x="6846104" y="4389303"/>
            <a:ext cx="1897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5" name="Shape 2095"/>
          <p:cNvCxnSpPr/>
          <p:nvPr/>
        </p:nvCxnSpPr>
        <p:spPr>
          <a:xfrm flipH="1" rot="1093026">
            <a:off x="6699467" y="4346971"/>
            <a:ext cx="24950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6" name="Shape 2096"/>
          <p:cNvCxnSpPr/>
          <p:nvPr/>
        </p:nvCxnSpPr>
        <p:spPr>
          <a:xfrm flipH="1" rot="1093026">
            <a:off x="6546800" y="4299206"/>
            <a:ext cx="74851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7" name="Shape 2097"/>
          <p:cNvCxnSpPr/>
          <p:nvPr/>
        </p:nvCxnSpPr>
        <p:spPr>
          <a:xfrm rot="1093026">
            <a:off x="7267120" y="4212246"/>
            <a:ext cx="74851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8" name="Shape 2098"/>
          <p:cNvCxnSpPr/>
          <p:nvPr/>
        </p:nvCxnSpPr>
        <p:spPr>
          <a:xfrm rot="1091183">
            <a:off x="7456969" y="4025990"/>
            <a:ext cx="8746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9" name="Shape 2099"/>
          <p:cNvCxnSpPr/>
          <p:nvPr/>
        </p:nvCxnSpPr>
        <p:spPr>
          <a:xfrm flipH="1" rot="-9706974">
            <a:off x="7505142" y="3882618"/>
            <a:ext cx="74851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0" name="Shape 2100"/>
          <p:cNvCxnSpPr/>
          <p:nvPr/>
        </p:nvCxnSpPr>
        <p:spPr>
          <a:xfrm flipH="1" rot="-9706974">
            <a:off x="7524049" y="3799918"/>
            <a:ext cx="9980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1" name="Shape 2101"/>
          <p:cNvCxnSpPr/>
          <p:nvPr/>
        </p:nvCxnSpPr>
        <p:spPr>
          <a:xfrm flipH="1" rot="-9701935">
            <a:off x="7574803" y="3498691"/>
            <a:ext cx="81207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2" name="Shape 2102"/>
          <p:cNvCxnSpPr/>
          <p:nvPr/>
        </p:nvCxnSpPr>
        <p:spPr>
          <a:xfrm flipH="1" rot="-9707415">
            <a:off x="7664383" y="3002251"/>
            <a:ext cx="168961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3" name="Shape 2103"/>
          <p:cNvCxnSpPr/>
          <p:nvPr/>
        </p:nvCxnSpPr>
        <p:spPr>
          <a:xfrm rot="1091183">
            <a:off x="7671669" y="3089204"/>
            <a:ext cx="874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4" name="Shape 2104"/>
          <p:cNvCxnSpPr/>
          <p:nvPr/>
        </p:nvCxnSpPr>
        <p:spPr>
          <a:xfrm flipH="1" rot="-9704331">
            <a:off x="7627913" y="3287450"/>
            <a:ext cx="93825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5" name="Shape 2105"/>
          <p:cNvCxnSpPr/>
          <p:nvPr/>
        </p:nvCxnSpPr>
        <p:spPr>
          <a:xfrm flipH="1" rot="-9706974">
            <a:off x="7587405" y="3584139"/>
            <a:ext cx="99802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6" name="Shape 2106"/>
          <p:cNvCxnSpPr/>
          <p:nvPr/>
        </p:nvCxnSpPr>
        <p:spPr>
          <a:xfrm rot="1088735">
            <a:off x="7499105" y="3827296"/>
            <a:ext cx="112705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7" name="Shape 2107"/>
          <p:cNvCxnSpPr/>
          <p:nvPr/>
        </p:nvCxnSpPr>
        <p:spPr>
          <a:xfrm rot="1088735">
            <a:off x="7296478" y="4109346"/>
            <a:ext cx="11270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8" name="Shape 2108"/>
          <p:cNvCxnSpPr/>
          <p:nvPr/>
        </p:nvCxnSpPr>
        <p:spPr>
          <a:xfrm flipH="1" rot="-9709124">
            <a:off x="7704701" y="2841060"/>
            <a:ext cx="149988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09" name="Shape 2109"/>
          <p:cNvCxnSpPr/>
          <p:nvPr/>
        </p:nvCxnSpPr>
        <p:spPr>
          <a:xfrm flipH="1" rot="-9705439">
            <a:off x="7750574" y="2564537"/>
            <a:ext cx="5654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0" name="Shape 2110"/>
          <p:cNvCxnSpPr/>
          <p:nvPr/>
        </p:nvCxnSpPr>
        <p:spPr>
          <a:xfrm rot="10800000">
            <a:off x="7678385" y="2446914"/>
            <a:ext cx="0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1" name="Shape 2111"/>
          <p:cNvCxnSpPr/>
          <p:nvPr/>
        </p:nvCxnSpPr>
        <p:spPr>
          <a:xfrm rot="-9709553">
            <a:off x="7568032" y="2478498"/>
            <a:ext cx="62518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2" name="Shape 2112"/>
          <p:cNvCxnSpPr/>
          <p:nvPr/>
        </p:nvCxnSpPr>
        <p:spPr>
          <a:xfrm rot="-9703373">
            <a:off x="7496647" y="2482795"/>
            <a:ext cx="6887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3" name="Shape 2113"/>
          <p:cNvCxnSpPr/>
          <p:nvPr/>
        </p:nvCxnSpPr>
        <p:spPr>
          <a:xfrm flipH="1" rot="-9711265">
            <a:off x="7744115" y="2533502"/>
            <a:ext cx="37568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4" name="Shape 2114"/>
          <p:cNvCxnSpPr/>
          <p:nvPr/>
        </p:nvCxnSpPr>
        <p:spPr>
          <a:xfrm flipH="1" rot="-9709553">
            <a:off x="7688307" y="2591173"/>
            <a:ext cx="62518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5" name="Shape 2115"/>
          <p:cNvCxnSpPr/>
          <p:nvPr/>
        </p:nvCxnSpPr>
        <p:spPr>
          <a:xfrm rot="1074751">
            <a:off x="7740826" y="2714110"/>
            <a:ext cx="3121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6" name="Shape 2116"/>
          <p:cNvCxnSpPr/>
          <p:nvPr/>
        </p:nvCxnSpPr>
        <p:spPr>
          <a:xfrm flipH="1" rot="-9706159">
            <a:off x="7702762" y="2806541"/>
            <a:ext cx="10644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7" name="Shape 2117"/>
          <p:cNvCxnSpPr/>
          <p:nvPr/>
        </p:nvCxnSpPr>
        <p:spPr>
          <a:xfrm rot="1093026">
            <a:off x="7620033" y="3188542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8" name="Shape 2118"/>
          <p:cNvCxnSpPr/>
          <p:nvPr/>
        </p:nvCxnSpPr>
        <p:spPr>
          <a:xfrm flipH="1" rot="-9706159">
            <a:off x="7542205" y="3695427"/>
            <a:ext cx="10644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19" name="Shape 2119"/>
          <p:cNvSpPr/>
          <p:nvPr/>
        </p:nvSpPr>
        <p:spPr>
          <a:xfrm rot="1091927">
            <a:off x="6908636" y="3044957"/>
            <a:ext cx="409074" cy="520567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120" name="Shape 2120"/>
          <p:cNvSpPr/>
          <p:nvPr/>
        </p:nvSpPr>
        <p:spPr>
          <a:xfrm rot="1091927">
            <a:off x="7071256" y="3134699"/>
            <a:ext cx="165410" cy="365917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121" name="Shape 2121"/>
          <p:cNvSpPr/>
          <p:nvPr/>
        </p:nvSpPr>
        <p:spPr>
          <a:xfrm rot="1091927">
            <a:off x="6977558" y="3175246"/>
            <a:ext cx="157310" cy="312743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122" name="Shape 2122"/>
          <p:cNvSpPr/>
          <p:nvPr/>
        </p:nvSpPr>
        <p:spPr>
          <a:xfrm rot="1091795">
            <a:off x="6878714" y="1863491"/>
            <a:ext cx="429310" cy="85009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123" name="Shape 2123"/>
          <p:cNvSpPr/>
          <p:nvPr/>
        </p:nvSpPr>
        <p:spPr>
          <a:xfrm rot="1091795">
            <a:off x="7259433" y="2204600"/>
            <a:ext cx="161117" cy="286418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124" name="Shape 2124"/>
          <p:cNvSpPr/>
          <p:nvPr/>
        </p:nvSpPr>
        <p:spPr>
          <a:xfrm rot="1241846">
            <a:off x="7435179" y="3327916"/>
            <a:ext cx="184989" cy="182308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125" name="Shape 2125"/>
          <p:cNvSpPr/>
          <p:nvPr/>
        </p:nvSpPr>
        <p:spPr>
          <a:xfrm rot="1242423">
            <a:off x="7457796" y="3345251"/>
            <a:ext cx="162713" cy="156366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2126" name="Shape 2126"/>
          <p:cNvCxnSpPr/>
          <p:nvPr/>
        </p:nvCxnSpPr>
        <p:spPr>
          <a:xfrm rot="1093026">
            <a:off x="7924502" y="1901652"/>
            <a:ext cx="74851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27" name="Shape 2127"/>
          <p:cNvCxnSpPr/>
          <p:nvPr/>
        </p:nvCxnSpPr>
        <p:spPr>
          <a:xfrm rot="1086601">
            <a:off x="7820205" y="2030680"/>
            <a:ext cx="50186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28" name="Shape 2128"/>
          <p:cNvCxnSpPr/>
          <p:nvPr/>
        </p:nvCxnSpPr>
        <p:spPr>
          <a:xfrm rot="1098672">
            <a:off x="7633527" y="2325450"/>
            <a:ext cx="43924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29" name="Shape 2129"/>
          <p:cNvCxnSpPr/>
          <p:nvPr/>
        </p:nvCxnSpPr>
        <p:spPr>
          <a:xfrm rot="1093026">
            <a:off x="7750456" y="2145165"/>
            <a:ext cx="74851" cy="11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0" name="Shape 2130"/>
          <p:cNvCxnSpPr/>
          <p:nvPr/>
        </p:nvCxnSpPr>
        <p:spPr>
          <a:xfrm rot="1097567">
            <a:off x="7852110" y="1883030"/>
            <a:ext cx="76464" cy="2808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1" name="Shape 2131"/>
          <p:cNvCxnSpPr/>
          <p:nvPr/>
        </p:nvCxnSpPr>
        <p:spPr>
          <a:xfrm rot="1086226">
            <a:off x="7779950" y="1998037"/>
            <a:ext cx="65649" cy="5464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2" name="Shape 2132"/>
          <p:cNvCxnSpPr/>
          <p:nvPr/>
        </p:nvCxnSpPr>
        <p:spPr>
          <a:xfrm rot="1087565">
            <a:off x="7705458" y="2127075"/>
            <a:ext cx="70393" cy="404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3" name="Shape 2133"/>
          <p:cNvCxnSpPr/>
          <p:nvPr/>
        </p:nvCxnSpPr>
        <p:spPr>
          <a:xfrm rot="1095114">
            <a:off x="7513641" y="2415440"/>
            <a:ext cx="8908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4" name="Shape 2134"/>
          <p:cNvCxnSpPr/>
          <p:nvPr/>
        </p:nvCxnSpPr>
        <p:spPr>
          <a:xfrm rot="1086601">
            <a:off x="7393693" y="2557941"/>
            <a:ext cx="50186" cy="404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5" name="Shape 2135"/>
          <p:cNvCxnSpPr/>
          <p:nvPr/>
        </p:nvCxnSpPr>
        <p:spPr>
          <a:xfrm flipH="1" rot="-9709319">
            <a:off x="7313354" y="2672989"/>
            <a:ext cx="84623" cy="1423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6" name="Shape 2136"/>
          <p:cNvCxnSpPr/>
          <p:nvPr/>
        </p:nvCxnSpPr>
        <p:spPr>
          <a:xfrm rot="1095114">
            <a:off x="7229000" y="2779733"/>
            <a:ext cx="59387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7" name="Shape 2137"/>
          <p:cNvCxnSpPr/>
          <p:nvPr/>
        </p:nvCxnSpPr>
        <p:spPr>
          <a:xfrm flipH="1" rot="-9708449">
            <a:off x="7168222" y="2881272"/>
            <a:ext cx="67262" cy="1707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8" name="Shape 2138"/>
          <p:cNvCxnSpPr/>
          <p:nvPr/>
        </p:nvCxnSpPr>
        <p:spPr>
          <a:xfrm rot="1094160">
            <a:off x="7216644" y="2861628"/>
            <a:ext cx="546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39" name="Shape 2139"/>
          <p:cNvCxnSpPr/>
          <p:nvPr/>
        </p:nvCxnSpPr>
        <p:spPr>
          <a:xfrm rot="1089162">
            <a:off x="7437868" y="2564925"/>
            <a:ext cx="57775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0" name="Shape 2140"/>
          <p:cNvCxnSpPr/>
          <p:nvPr/>
        </p:nvCxnSpPr>
        <p:spPr>
          <a:xfrm flipH="1" rot="1106097">
            <a:off x="7530364" y="2520882"/>
            <a:ext cx="17076" cy="92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1" name="Shape 2141"/>
          <p:cNvCxnSpPr/>
          <p:nvPr/>
        </p:nvCxnSpPr>
        <p:spPr>
          <a:xfrm rot="-9709319">
            <a:off x="7426262" y="2577996"/>
            <a:ext cx="42311" cy="11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2" name="Shape 2142"/>
          <p:cNvCxnSpPr/>
          <p:nvPr/>
        </p:nvCxnSpPr>
        <p:spPr>
          <a:xfrm rot="1092235">
            <a:off x="7336477" y="2638969"/>
            <a:ext cx="47055" cy="359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3" name="Shape 2143"/>
          <p:cNvCxnSpPr/>
          <p:nvPr/>
        </p:nvCxnSpPr>
        <p:spPr>
          <a:xfrm rot="-9710838">
            <a:off x="7402259" y="2606197"/>
            <a:ext cx="57775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4" name="Shape 2144"/>
          <p:cNvCxnSpPr/>
          <p:nvPr/>
        </p:nvCxnSpPr>
        <p:spPr>
          <a:xfrm rot="-9713399">
            <a:off x="7359185" y="2651489"/>
            <a:ext cx="50186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5" name="Shape 2145"/>
          <p:cNvCxnSpPr/>
          <p:nvPr/>
        </p:nvCxnSpPr>
        <p:spPr>
          <a:xfrm rot="1091653">
            <a:off x="7390909" y="2622835"/>
            <a:ext cx="4515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6" name="Shape 2146"/>
          <p:cNvCxnSpPr/>
          <p:nvPr/>
        </p:nvCxnSpPr>
        <p:spPr>
          <a:xfrm rot="1089957">
            <a:off x="7463535" y="2634515"/>
            <a:ext cx="40414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7" name="Shape 2147"/>
          <p:cNvCxnSpPr/>
          <p:nvPr/>
        </p:nvCxnSpPr>
        <p:spPr>
          <a:xfrm rot="-9693903">
            <a:off x="7516760" y="2652853"/>
            <a:ext cx="12332" cy="280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8" name="Shape 2148"/>
          <p:cNvCxnSpPr/>
          <p:nvPr/>
        </p:nvCxnSpPr>
        <p:spPr>
          <a:xfrm rot="-9710043">
            <a:off x="7441315" y="2667489"/>
            <a:ext cx="40414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49" name="Shape 2149"/>
          <p:cNvCxnSpPr/>
          <p:nvPr/>
        </p:nvCxnSpPr>
        <p:spPr>
          <a:xfrm rot="-9693903">
            <a:off x="7417107" y="2667186"/>
            <a:ext cx="1897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0" name="Shape 2150"/>
          <p:cNvCxnSpPr/>
          <p:nvPr/>
        </p:nvCxnSpPr>
        <p:spPr>
          <a:xfrm rot="-9693903">
            <a:off x="7335606" y="2814904"/>
            <a:ext cx="1897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1" name="Shape 2151"/>
          <p:cNvCxnSpPr/>
          <p:nvPr/>
        </p:nvCxnSpPr>
        <p:spPr>
          <a:xfrm rot="-9719750">
            <a:off x="7310165" y="2844300"/>
            <a:ext cx="25235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2" name="Shape 2152"/>
          <p:cNvCxnSpPr/>
          <p:nvPr/>
        </p:nvCxnSpPr>
        <p:spPr>
          <a:xfrm rot="-9713774">
            <a:off x="7272906" y="2909763"/>
            <a:ext cx="32824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3" name="Shape 2153"/>
          <p:cNvCxnSpPr/>
          <p:nvPr/>
        </p:nvCxnSpPr>
        <p:spPr>
          <a:xfrm rot="-9693903">
            <a:off x="7227726" y="2901099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4" name="Shape 2154"/>
          <p:cNvCxnSpPr/>
          <p:nvPr/>
        </p:nvCxnSpPr>
        <p:spPr>
          <a:xfrm rot="-9725733">
            <a:off x="7217840" y="2964117"/>
            <a:ext cx="20492" cy="2181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5" name="Shape 2155"/>
          <p:cNvCxnSpPr/>
          <p:nvPr/>
        </p:nvCxnSpPr>
        <p:spPr>
          <a:xfrm rot="-9642597">
            <a:off x="7264716" y="2947741"/>
            <a:ext cx="6356" cy="375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6" name="Shape 2156"/>
          <p:cNvCxnSpPr/>
          <p:nvPr/>
        </p:nvCxnSpPr>
        <p:spPr>
          <a:xfrm rot="-9717131">
            <a:off x="7299382" y="2855399"/>
            <a:ext cx="28081" cy="7646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7" name="Shape 2157"/>
          <p:cNvCxnSpPr/>
          <p:nvPr/>
        </p:nvCxnSpPr>
        <p:spPr>
          <a:xfrm rot="-9693903">
            <a:off x="7349173" y="2840613"/>
            <a:ext cx="17076" cy="3121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8" name="Shape 2158"/>
          <p:cNvCxnSpPr/>
          <p:nvPr/>
        </p:nvCxnSpPr>
        <p:spPr>
          <a:xfrm rot="-9658464">
            <a:off x="7470058" y="2737573"/>
            <a:ext cx="9202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59" name="Shape 2159"/>
          <p:cNvCxnSpPr/>
          <p:nvPr/>
        </p:nvCxnSpPr>
        <p:spPr>
          <a:xfrm rot="-9725733">
            <a:off x="7504837" y="2703035"/>
            <a:ext cx="20492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0" name="Shape 2160"/>
          <p:cNvCxnSpPr/>
          <p:nvPr/>
        </p:nvCxnSpPr>
        <p:spPr>
          <a:xfrm rot="-9730867">
            <a:off x="7578871" y="2665837"/>
            <a:ext cx="26469" cy="264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1" name="Shape 2161"/>
          <p:cNvCxnSpPr/>
          <p:nvPr/>
        </p:nvCxnSpPr>
        <p:spPr>
          <a:xfrm rot="-9693903">
            <a:off x="7625831" y="2580428"/>
            <a:ext cx="12332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2" name="Shape 2162"/>
          <p:cNvCxnSpPr/>
          <p:nvPr/>
        </p:nvCxnSpPr>
        <p:spPr>
          <a:xfrm rot="-9664521">
            <a:off x="7596131" y="2579910"/>
            <a:ext cx="1110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3" name="Shape 2163"/>
          <p:cNvCxnSpPr/>
          <p:nvPr/>
        </p:nvCxnSpPr>
        <p:spPr>
          <a:xfrm rot="-9693903">
            <a:off x="7558261" y="2606335"/>
            <a:ext cx="17076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4" name="Shape 2164"/>
          <p:cNvCxnSpPr/>
          <p:nvPr/>
        </p:nvCxnSpPr>
        <p:spPr>
          <a:xfrm rot="-9658464">
            <a:off x="7517449" y="2540708"/>
            <a:ext cx="9202" cy="375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5" name="Shape 2165"/>
          <p:cNvCxnSpPr/>
          <p:nvPr/>
        </p:nvCxnSpPr>
        <p:spPr>
          <a:xfrm rot="-9693903">
            <a:off x="7568892" y="2513823"/>
            <a:ext cx="18973" cy="577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6" name="Shape 2166"/>
          <p:cNvCxnSpPr/>
          <p:nvPr/>
        </p:nvCxnSpPr>
        <p:spPr>
          <a:xfrm rot="-9714993">
            <a:off x="7626956" y="2533251"/>
            <a:ext cx="15463" cy="280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7" name="Shape 2167"/>
          <p:cNvCxnSpPr/>
          <p:nvPr/>
        </p:nvCxnSpPr>
        <p:spPr>
          <a:xfrm rot="-9693903">
            <a:off x="7662595" y="2533178"/>
            <a:ext cx="1423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8" name="Shape 2168"/>
          <p:cNvCxnSpPr/>
          <p:nvPr/>
        </p:nvCxnSpPr>
        <p:spPr>
          <a:xfrm rot="-9693903">
            <a:off x="7606275" y="2495692"/>
            <a:ext cx="18973" cy="264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69" name="Shape 2169"/>
          <p:cNvCxnSpPr/>
          <p:nvPr/>
        </p:nvCxnSpPr>
        <p:spPr>
          <a:xfrm flipH="1" rot="-9491916">
            <a:off x="7607405" y="2525693"/>
            <a:ext cx="161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0" name="Shape 2170"/>
          <p:cNvCxnSpPr/>
          <p:nvPr/>
        </p:nvCxnSpPr>
        <p:spPr>
          <a:xfrm rot="-9721114">
            <a:off x="7546400" y="2531665"/>
            <a:ext cx="35956" cy="328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1" name="Shape 2171"/>
          <p:cNvCxnSpPr/>
          <p:nvPr/>
        </p:nvCxnSpPr>
        <p:spPr>
          <a:xfrm rot="-9703373">
            <a:off x="7553451" y="2532683"/>
            <a:ext cx="68874" cy="328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2" name="Shape 2172"/>
          <p:cNvCxnSpPr/>
          <p:nvPr/>
        </p:nvCxnSpPr>
        <p:spPr>
          <a:xfrm rot="-9703373">
            <a:off x="7522728" y="2597172"/>
            <a:ext cx="34437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3" name="Shape 2173"/>
          <p:cNvCxnSpPr/>
          <p:nvPr/>
        </p:nvCxnSpPr>
        <p:spPr>
          <a:xfrm rot="-9703373">
            <a:off x="7474807" y="2583636"/>
            <a:ext cx="34437" cy="439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4" name="Shape 2174"/>
          <p:cNvCxnSpPr/>
          <p:nvPr/>
        </p:nvCxnSpPr>
        <p:spPr>
          <a:xfrm rot="-9711265">
            <a:off x="7484463" y="2578558"/>
            <a:ext cx="37568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5" name="Shape 2175"/>
          <p:cNvCxnSpPr/>
          <p:nvPr/>
        </p:nvCxnSpPr>
        <p:spPr>
          <a:xfrm rot="-9730867">
            <a:off x="7477273" y="2714512"/>
            <a:ext cx="2646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6" name="Shape 2176"/>
          <p:cNvCxnSpPr/>
          <p:nvPr/>
        </p:nvCxnSpPr>
        <p:spPr>
          <a:xfrm rot="-9703373">
            <a:off x="7402378" y="2708463"/>
            <a:ext cx="68874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7" name="Shape 2177"/>
          <p:cNvCxnSpPr/>
          <p:nvPr/>
        </p:nvCxnSpPr>
        <p:spPr>
          <a:xfrm rot="-9711902">
            <a:off x="7345257" y="2775028"/>
            <a:ext cx="90600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8" name="Shape 2178"/>
          <p:cNvCxnSpPr/>
          <p:nvPr/>
        </p:nvCxnSpPr>
        <p:spPr>
          <a:xfrm rot="-9708347">
            <a:off x="7365875" y="2791327"/>
            <a:ext cx="45157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79" name="Shape 2179"/>
          <p:cNvCxnSpPr/>
          <p:nvPr/>
        </p:nvCxnSpPr>
        <p:spPr>
          <a:xfrm rot="-9693903">
            <a:off x="7383477" y="2831969"/>
            <a:ext cx="18973" cy="920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0" name="Shape 2180"/>
          <p:cNvCxnSpPr/>
          <p:nvPr/>
        </p:nvCxnSpPr>
        <p:spPr>
          <a:xfrm rot="-9714993">
            <a:off x="7360651" y="2876332"/>
            <a:ext cx="15463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1" name="Shape 2181"/>
          <p:cNvCxnSpPr/>
          <p:nvPr/>
        </p:nvCxnSpPr>
        <p:spPr>
          <a:xfrm rot="-9714675">
            <a:off x="7321204" y="2906217"/>
            <a:ext cx="62803" cy="154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2" name="Shape 2182"/>
          <p:cNvCxnSpPr/>
          <p:nvPr/>
        </p:nvCxnSpPr>
        <p:spPr>
          <a:xfrm rot="-9664521">
            <a:off x="7314579" y="2785311"/>
            <a:ext cx="1110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3" name="Shape 2183"/>
          <p:cNvCxnSpPr/>
          <p:nvPr/>
        </p:nvCxnSpPr>
        <p:spPr>
          <a:xfrm rot="-9725249">
            <a:off x="7291465" y="2729789"/>
            <a:ext cx="31212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4" name="Shape 2184"/>
          <p:cNvCxnSpPr/>
          <p:nvPr/>
        </p:nvCxnSpPr>
        <p:spPr>
          <a:xfrm rot="-9703373">
            <a:off x="7325803" y="2695407"/>
            <a:ext cx="34437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5" name="Shape 2185"/>
          <p:cNvCxnSpPr/>
          <p:nvPr/>
        </p:nvCxnSpPr>
        <p:spPr>
          <a:xfrm rot="-9730867">
            <a:off x="7183347" y="2978281"/>
            <a:ext cx="26469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6" name="Shape 2186"/>
          <p:cNvCxnSpPr/>
          <p:nvPr/>
        </p:nvCxnSpPr>
        <p:spPr>
          <a:xfrm rot="-9693903">
            <a:off x="7209797" y="2900051"/>
            <a:ext cx="17076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7" name="Shape 2187"/>
          <p:cNvCxnSpPr/>
          <p:nvPr/>
        </p:nvCxnSpPr>
        <p:spPr>
          <a:xfrm rot="-9700604">
            <a:off x="7263606" y="2919786"/>
            <a:ext cx="48667" cy="359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8" name="Shape 2188"/>
          <p:cNvCxnSpPr/>
          <p:nvPr/>
        </p:nvCxnSpPr>
        <p:spPr>
          <a:xfrm rot="-9713774">
            <a:off x="7315217" y="2919473"/>
            <a:ext cx="32824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89" name="Shape 2189"/>
          <p:cNvCxnSpPr/>
          <p:nvPr/>
        </p:nvCxnSpPr>
        <p:spPr>
          <a:xfrm rot="-9693903">
            <a:off x="7391622" y="2937663"/>
            <a:ext cx="12332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0" name="Shape 2190"/>
          <p:cNvCxnSpPr/>
          <p:nvPr/>
        </p:nvCxnSpPr>
        <p:spPr>
          <a:xfrm rot="-9704886">
            <a:off x="7401295" y="2894469"/>
            <a:ext cx="29693" cy="391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1" name="Shape 2191"/>
          <p:cNvCxnSpPr/>
          <p:nvPr/>
        </p:nvCxnSpPr>
        <p:spPr>
          <a:xfrm rot="-9702227">
            <a:off x="7431733" y="2804525"/>
            <a:ext cx="39180" cy="5464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2" name="Shape 2192"/>
          <p:cNvCxnSpPr/>
          <p:nvPr/>
        </p:nvCxnSpPr>
        <p:spPr>
          <a:xfrm rot="-9725249">
            <a:off x="7476141" y="2771491"/>
            <a:ext cx="31212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3" name="Shape 2193"/>
          <p:cNvCxnSpPr/>
          <p:nvPr/>
        </p:nvCxnSpPr>
        <p:spPr>
          <a:xfrm rot="-9721852">
            <a:off x="7525897" y="2710550"/>
            <a:ext cx="23338" cy="391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4" name="Shape 2194"/>
          <p:cNvCxnSpPr/>
          <p:nvPr/>
        </p:nvCxnSpPr>
        <p:spPr>
          <a:xfrm rot="-9693903">
            <a:off x="7531838" y="2663095"/>
            <a:ext cx="474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5" name="Shape 2195"/>
          <p:cNvCxnSpPr/>
          <p:nvPr/>
        </p:nvCxnSpPr>
        <p:spPr>
          <a:xfrm rot="1088735">
            <a:off x="7285411" y="2761233"/>
            <a:ext cx="375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6" name="Shape 2196"/>
          <p:cNvCxnSpPr/>
          <p:nvPr/>
        </p:nvCxnSpPr>
        <p:spPr>
          <a:xfrm rot="1074267">
            <a:off x="7281423" y="2778644"/>
            <a:ext cx="20492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7" name="Shape 2197"/>
          <p:cNvCxnSpPr/>
          <p:nvPr/>
        </p:nvCxnSpPr>
        <p:spPr>
          <a:xfrm rot="1082869">
            <a:off x="7254756" y="2823640"/>
            <a:ext cx="2808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8" name="Shape 2198"/>
          <p:cNvCxnSpPr/>
          <p:nvPr/>
        </p:nvCxnSpPr>
        <p:spPr>
          <a:xfrm rot="1078886">
            <a:off x="7248977" y="2849469"/>
            <a:ext cx="35956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9" name="Shape 2199"/>
          <p:cNvCxnSpPr/>
          <p:nvPr/>
        </p:nvCxnSpPr>
        <p:spPr>
          <a:xfrm rot="1074751">
            <a:off x="7239124" y="2840663"/>
            <a:ext cx="31212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0" name="Shape 2200"/>
          <p:cNvCxnSpPr/>
          <p:nvPr/>
        </p:nvCxnSpPr>
        <p:spPr>
          <a:xfrm flipH="1" rot="-9710043">
            <a:off x="7201949" y="2924093"/>
            <a:ext cx="40414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1" name="Shape 2201"/>
          <p:cNvCxnSpPr/>
          <p:nvPr/>
        </p:nvCxnSpPr>
        <p:spPr>
          <a:xfrm flipH="1" rot="-9702227">
            <a:off x="7179694" y="2980391"/>
            <a:ext cx="39180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2" name="Shape 2202"/>
          <p:cNvCxnSpPr/>
          <p:nvPr/>
        </p:nvCxnSpPr>
        <p:spPr>
          <a:xfrm flipH="1" rot="-9725249">
            <a:off x="7177538" y="3004660"/>
            <a:ext cx="3121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3" name="Shape 2203"/>
          <p:cNvCxnSpPr/>
          <p:nvPr/>
        </p:nvCxnSpPr>
        <p:spPr>
          <a:xfrm rot="1069133">
            <a:off x="7284522" y="2758177"/>
            <a:ext cx="26469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4" name="Shape 2204"/>
          <p:cNvCxnSpPr/>
          <p:nvPr/>
        </p:nvCxnSpPr>
        <p:spPr>
          <a:xfrm rot="1090681">
            <a:off x="7323180" y="2710795"/>
            <a:ext cx="42311" cy="2181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5" name="Shape 2205"/>
          <p:cNvCxnSpPr/>
          <p:nvPr/>
        </p:nvCxnSpPr>
        <p:spPr>
          <a:xfrm rot="1095114">
            <a:off x="7317344" y="2696999"/>
            <a:ext cx="2969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6" name="Shape 2206"/>
          <p:cNvCxnSpPr/>
          <p:nvPr/>
        </p:nvCxnSpPr>
        <p:spPr>
          <a:xfrm flipH="1" rot="-9702227">
            <a:off x="7370239" y="2642909"/>
            <a:ext cx="39180" cy="16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7" name="Shape 2207"/>
          <p:cNvCxnSpPr/>
          <p:nvPr/>
        </p:nvCxnSpPr>
        <p:spPr>
          <a:xfrm rot="1082869">
            <a:off x="7486143" y="2496601"/>
            <a:ext cx="28081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8" name="Shape 2208"/>
          <p:cNvCxnSpPr/>
          <p:nvPr/>
        </p:nvCxnSpPr>
        <p:spPr>
          <a:xfrm rot="1095114">
            <a:off x="7471820" y="2508999"/>
            <a:ext cx="29693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09" name="Shape 2209"/>
          <p:cNvCxnSpPr/>
          <p:nvPr/>
        </p:nvCxnSpPr>
        <p:spPr>
          <a:xfrm rot="1082869">
            <a:off x="7449725" y="2542479"/>
            <a:ext cx="28081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0" name="Shape 2210"/>
          <p:cNvCxnSpPr/>
          <p:nvPr/>
        </p:nvCxnSpPr>
        <p:spPr>
          <a:xfrm rot="1093841">
            <a:off x="7651709" y="2914437"/>
            <a:ext cx="10644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1" name="Shape 2211"/>
          <p:cNvCxnSpPr/>
          <p:nvPr/>
        </p:nvCxnSpPr>
        <p:spPr>
          <a:xfrm flipH="1" rot="-9709553">
            <a:off x="7723238" y="2694569"/>
            <a:ext cx="62518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2" name="Shape 2212"/>
          <p:cNvCxnSpPr/>
          <p:nvPr/>
        </p:nvCxnSpPr>
        <p:spPr>
          <a:xfrm flipH="1" rot="-9701935">
            <a:off x="7536720" y="3643929"/>
            <a:ext cx="81207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3" name="Shape 2213"/>
          <p:cNvCxnSpPr/>
          <p:nvPr/>
        </p:nvCxnSpPr>
        <p:spPr>
          <a:xfrm rot="1093026">
            <a:off x="7489842" y="3764746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4" name="Shape 2214"/>
          <p:cNvCxnSpPr/>
          <p:nvPr/>
        </p:nvCxnSpPr>
        <p:spPr>
          <a:xfrm rot="1095669">
            <a:off x="7421645" y="3891517"/>
            <a:ext cx="93825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5" name="Shape 2215"/>
          <p:cNvCxnSpPr/>
          <p:nvPr/>
        </p:nvCxnSpPr>
        <p:spPr>
          <a:xfrm rot="1093841">
            <a:off x="7381355" y="4018440"/>
            <a:ext cx="106442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6" name="Shape 2216"/>
          <p:cNvCxnSpPr/>
          <p:nvPr/>
        </p:nvCxnSpPr>
        <p:spPr>
          <a:xfrm rot="1093026">
            <a:off x="7208794" y="4106299"/>
            <a:ext cx="9980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7" name="Shape 2217"/>
          <p:cNvCxnSpPr/>
          <p:nvPr/>
        </p:nvCxnSpPr>
        <p:spPr>
          <a:xfrm rot="1088672">
            <a:off x="7107676" y="4229873"/>
            <a:ext cx="131014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8" name="Shape 2218"/>
          <p:cNvCxnSpPr/>
          <p:nvPr/>
        </p:nvCxnSpPr>
        <p:spPr>
          <a:xfrm rot="1088672">
            <a:off x="7030799" y="4334673"/>
            <a:ext cx="131014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19" name="Shape 2219"/>
          <p:cNvCxnSpPr/>
          <p:nvPr/>
        </p:nvCxnSpPr>
        <p:spPr>
          <a:xfrm rot="1095669">
            <a:off x="6892743" y="4390768"/>
            <a:ext cx="93825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0" name="Shape 2220"/>
          <p:cNvCxnSpPr/>
          <p:nvPr/>
        </p:nvCxnSpPr>
        <p:spPr>
          <a:xfrm rot="1080250">
            <a:off x="6789653" y="4359679"/>
            <a:ext cx="25235" cy="13765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1" name="Shape 2221"/>
          <p:cNvCxnSpPr/>
          <p:nvPr/>
        </p:nvCxnSpPr>
        <p:spPr>
          <a:xfrm>
            <a:off x="6664401" y="4281286"/>
            <a:ext cx="0" cy="1310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2" name="Shape 2222"/>
          <p:cNvCxnSpPr/>
          <p:nvPr/>
        </p:nvCxnSpPr>
        <p:spPr>
          <a:xfrm flipH="1" rot="1074751">
            <a:off x="6602834" y="4231216"/>
            <a:ext cx="3121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3" name="Shape 2223"/>
          <p:cNvCxnSpPr/>
          <p:nvPr/>
        </p:nvCxnSpPr>
        <p:spPr>
          <a:xfrm flipH="1" rot="1093841">
            <a:off x="6456918" y="4123875"/>
            <a:ext cx="106442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4" name="Shape 2224"/>
          <p:cNvCxnSpPr/>
          <p:nvPr/>
        </p:nvCxnSpPr>
        <p:spPr>
          <a:xfrm flipH="1" rot="1095669">
            <a:off x="6388619" y="4000049"/>
            <a:ext cx="9382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5" name="Shape 2225"/>
          <p:cNvCxnSpPr/>
          <p:nvPr/>
        </p:nvCxnSpPr>
        <p:spPr>
          <a:xfrm flipH="1" rot="1098672">
            <a:off x="6367164" y="4082434"/>
            <a:ext cx="43924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6" name="Shape 2226"/>
          <p:cNvCxnSpPr/>
          <p:nvPr/>
        </p:nvCxnSpPr>
        <p:spPr>
          <a:xfrm flipH="1" rot="1098065">
            <a:off x="6388633" y="3911680"/>
            <a:ext cx="81207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7" name="Shape 2227"/>
          <p:cNvCxnSpPr/>
          <p:nvPr/>
        </p:nvCxnSpPr>
        <p:spPr>
          <a:xfrm flipH="1" rot="1095669">
            <a:off x="6374764" y="3757603"/>
            <a:ext cx="9382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8" name="Shape 2228"/>
          <p:cNvCxnSpPr/>
          <p:nvPr/>
        </p:nvCxnSpPr>
        <p:spPr>
          <a:xfrm flipH="1" rot="1093841">
            <a:off x="6332528" y="3456561"/>
            <a:ext cx="10644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9" name="Shape 2229"/>
          <p:cNvCxnSpPr/>
          <p:nvPr/>
        </p:nvCxnSpPr>
        <p:spPr>
          <a:xfrm flipH="1" rot="1089512">
            <a:off x="6295712" y="3350889"/>
            <a:ext cx="137655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0" name="Shape 2230"/>
          <p:cNvCxnSpPr/>
          <p:nvPr/>
        </p:nvCxnSpPr>
        <p:spPr>
          <a:xfrm flipH="1" rot="1093026">
            <a:off x="6261472" y="3236721"/>
            <a:ext cx="74851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1" name="Shape 2231"/>
          <p:cNvCxnSpPr/>
          <p:nvPr/>
        </p:nvCxnSpPr>
        <p:spPr>
          <a:xfrm flipH="1" rot="1088672">
            <a:off x="6271581" y="3124584"/>
            <a:ext cx="131014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2" name="Shape 2232"/>
          <p:cNvCxnSpPr/>
          <p:nvPr/>
        </p:nvCxnSpPr>
        <p:spPr>
          <a:xfrm flipH="1" rot="1090052">
            <a:off x="6274084" y="2839675"/>
            <a:ext cx="162606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3" name="Shape 2233"/>
          <p:cNvCxnSpPr/>
          <p:nvPr/>
        </p:nvCxnSpPr>
        <p:spPr>
          <a:xfrm flipH="1" rot="1092509">
            <a:off x="6286528" y="2636676"/>
            <a:ext cx="14401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4" name="Shape 2234"/>
          <p:cNvCxnSpPr/>
          <p:nvPr/>
        </p:nvCxnSpPr>
        <p:spPr>
          <a:xfrm flipH="1" rot="1093026">
            <a:off x="6343405" y="2404289"/>
            <a:ext cx="9980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235" name="Shape 2235"/>
          <p:cNvSpPr/>
          <p:nvPr/>
        </p:nvSpPr>
        <p:spPr>
          <a:xfrm rot="1069133">
            <a:off x="7500669" y="3353752"/>
            <a:ext cx="26469" cy="2808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6" name="Shape 2236"/>
          <p:cNvSpPr/>
          <p:nvPr/>
        </p:nvSpPr>
        <p:spPr>
          <a:xfrm rot="1086601">
            <a:off x="7502157" y="3371434"/>
            <a:ext cx="50186" cy="54644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7" name="Shape 2237"/>
          <p:cNvSpPr/>
          <p:nvPr/>
        </p:nvSpPr>
        <p:spPr>
          <a:xfrm rot="1093026">
            <a:off x="7476776" y="3417283"/>
            <a:ext cx="24950" cy="25235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8" name="Shape 2238"/>
          <p:cNvSpPr/>
          <p:nvPr/>
        </p:nvSpPr>
        <p:spPr>
          <a:xfrm rot="1094160">
            <a:off x="7558738" y="3405830"/>
            <a:ext cx="54644" cy="50186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9" name="Shape 2239"/>
          <p:cNvSpPr/>
          <p:nvPr/>
        </p:nvSpPr>
        <p:spPr>
          <a:xfrm rot="1093026">
            <a:off x="7660837" y="3408474"/>
            <a:ext cx="24950" cy="2495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0" name="Shape 2240"/>
          <p:cNvSpPr/>
          <p:nvPr/>
        </p:nvSpPr>
        <p:spPr>
          <a:xfrm rot="1095114">
            <a:off x="7741448" y="3475406"/>
            <a:ext cx="29693" cy="31212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1" name="Shape 2241"/>
          <p:cNvSpPr/>
          <p:nvPr/>
        </p:nvSpPr>
        <p:spPr>
          <a:xfrm rot="1085007">
            <a:off x="7784979" y="3561123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2" name="Shape 2242"/>
          <p:cNvSpPr/>
          <p:nvPr/>
        </p:nvSpPr>
        <p:spPr>
          <a:xfrm rot="1093026">
            <a:off x="7677006" y="3535794"/>
            <a:ext cx="24950" cy="2495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3" name="Shape 2243"/>
          <p:cNvSpPr/>
          <p:nvPr/>
        </p:nvSpPr>
        <p:spPr>
          <a:xfrm rot="1085007">
            <a:off x="7737032" y="3572959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4" name="Shape 2244"/>
          <p:cNvSpPr/>
          <p:nvPr/>
        </p:nvSpPr>
        <p:spPr>
          <a:xfrm rot="1085007">
            <a:off x="7734819" y="3523685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5" name="Shape 2245"/>
          <p:cNvSpPr/>
          <p:nvPr/>
        </p:nvSpPr>
        <p:spPr>
          <a:xfrm rot="1085007">
            <a:off x="7695879" y="3442069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6" name="Shape 2246"/>
          <p:cNvSpPr/>
          <p:nvPr/>
        </p:nvSpPr>
        <p:spPr>
          <a:xfrm rot="1085007">
            <a:off x="7639016" y="3457872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7" name="Shape 2247"/>
          <p:cNvSpPr/>
          <p:nvPr/>
        </p:nvSpPr>
        <p:spPr>
          <a:xfrm rot="1089238">
            <a:off x="6847244" y="3646066"/>
            <a:ext cx="212792" cy="20245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8" name="Shape 2248"/>
          <p:cNvSpPr/>
          <p:nvPr/>
        </p:nvSpPr>
        <p:spPr>
          <a:xfrm rot="1092107">
            <a:off x="6537312" y="3809514"/>
            <a:ext cx="256431" cy="272843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9" name="Shape 2249"/>
          <p:cNvSpPr/>
          <p:nvPr/>
        </p:nvSpPr>
        <p:spPr>
          <a:xfrm rot="30811">
            <a:off x="6520013" y="3402765"/>
            <a:ext cx="103018" cy="3941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250" name="Shape 2250"/>
          <p:cNvSpPr/>
          <p:nvPr/>
        </p:nvSpPr>
        <p:spPr>
          <a:xfrm rot="1920439">
            <a:off x="6776078" y="3449421"/>
            <a:ext cx="103243" cy="3804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251" name="Shape 2251"/>
          <p:cNvSpPr/>
          <p:nvPr/>
        </p:nvSpPr>
        <p:spPr>
          <a:xfrm flipH="1" rot="5577330">
            <a:off x="6922981" y="3886922"/>
            <a:ext cx="119594" cy="307274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252" name="Shape 2252"/>
          <p:cNvSpPr/>
          <p:nvPr/>
        </p:nvSpPr>
        <p:spPr>
          <a:xfrm rot="4892837">
            <a:off x="6915582" y="3666309"/>
            <a:ext cx="137065" cy="35604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253" name="Shape 2253"/>
          <p:cNvSpPr/>
          <p:nvPr/>
        </p:nvSpPr>
        <p:spPr>
          <a:xfrm rot="1078148">
            <a:off x="6619612" y="2822767"/>
            <a:ext cx="23338" cy="18916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4" name="Shape 2254"/>
          <p:cNvSpPr/>
          <p:nvPr/>
        </p:nvSpPr>
        <p:spPr>
          <a:xfrm rot="1074267">
            <a:off x="6580438" y="2972075"/>
            <a:ext cx="20492" cy="13765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5" name="Shape 2255"/>
          <p:cNvSpPr/>
          <p:nvPr/>
        </p:nvSpPr>
        <p:spPr>
          <a:xfrm rot="-540510">
            <a:off x="6926672" y="2600992"/>
            <a:ext cx="24907" cy="1828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6" name="Shape 2256"/>
          <p:cNvSpPr/>
          <p:nvPr/>
        </p:nvSpPr>
        <p:spPr>
          <a:xfrm rot="-631247">
            <a:off x="6980128" y="2739933"/>
            <a:ext cx="21359" cy="13317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7" name="Shape 2257"/>
          <p:cNvSpPr/>
          <p:nvPr/>
        </p:nvSpPr>
        <p:spPr>
          <a:xfrm rot="1095114">
            <a:off x="6721944" y="2207293"/>
            <a:ext cx="29693" cy="11270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8" name="Shape 2258"/>
          <p:cNvSpPr/>
          <p:nvPr/>
        </p:nvSpPr>
        <p:spPr>
          <a:xfrm rot="1081186">
            <a:off x="6699348" y="2296255"/>
            <a:ext cx="26184" cy="8215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9" name="Shape 2259"/>
          <p:cNvSpPr/>
          <p:nvPr/>
        </p:nvSpPr>
        <p:spPr>
          <a:xfrm rot="4775537">
            <a:off x="7092136" y="1471195"/>
            <a:ext cx="29891" cy="11285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0" name="Shape 2260"/>
          <p:cNvSpPr/>
          <p:nvPr/>
        </p:nvSpPr>
        <p:spPr>
          <a:xfrm rot="4806365">
            <a:off x="7017597" y="1500473"/>
            <a:ext cx="26189" cy="82027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1" name="Shape 2261"/>
          <p:cNvSpPr/>
          <p:nvPr/>
        </p:nvSpPr>
        <p:spPr>
          <a:xfrm rot="1090447">
            <a:off x="6630317" y="3381479"/>
            <a:ext cx="125037" cy="119060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2" name="Shape 2262"/>
          <p:cNvSpPr/>
          <p:nvPr/>
        </p:nvSpPr>
        <p:spPr>
          <a:xfrm rot="1051534">
            <a:off x="6668689" y="3465790"/>
            <a:ext cx="11954" cy="1195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3" name="Shape 2263"/>
          <p:cNvSpPr/>
          <p:nvPr/>
        </p:nvSpPr>
        <p:spPr>
          <a:xfrm rot="1062026">
            <a:off x="6689384" y="3425971"/>
            <a:ext cx="14800" cy="148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4" name="Shape 2264"/>
          <p:cNvSpPr/>
          <p:nvPr/>
        </p:nvSpPr>
        <p:spPr>
          <a:xfrm rot="1069133">
            <a:off x="6680058" y="3443657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5" name="Shape 2265"/>
          <p:cNvSpPr/>
          <p:nvPr/>
        </p:nvSpPr>
        <p:spPr>
          <a:xfrm rot="1069133">
            <a:off x="6711262" y="3413328"/>
            <a:ext cx="17646" cy="1641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6" name="Shape 2266"/>
          <p:cNvSpPr/>
          <p:nvPr/>
        </p:nvSpPr>
        <p:spPr>
          <a:xfrm rot="1015651">
            <a:off x="6681071" y="342964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7" name="Shape 2267"/>
          <p:cNvSpPr/>
          <p:nvPr/>
        </p:nvSpPr>
        <p:spPr>
          <a:xfrm rot="1059007">
            <a:off x="6652552" y="3444798"/>
            <a:ext cx="13852" cy="1423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8" name="Shape 2268"/>
          <p:cNvSpPr/>
          <p:nvPr/>
        </p:nvSpPr>
        <p:spPr>
          <a:xfrm rot="1051534">
            <a:off x="6666516" y="3398825"/>
            <a:ext cx="11954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9" name="Shape 2269"/>
          <p:cNvSpPr/>
          <p:nvPr/>
        </p:nvSpPr>
        <p:spPr>
          <a:xfrm rot="1069133">
            <a:off x="6730640" y="3435642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0" name="Shape 2270"/>
          <p:cNvSpPr/>
          <p:nvPr/>
        </p:nvSpPr>
        <p:spPr>
          <a:xfrm rot="1089162">
            <a:off x="6679730" y="3408240"/>
            <a:ext cx="19258" cy="176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1" name="Shape 2271"/>
          <p:cNvSpPr/>
          <p:nvPr/>
        </p:nvSpPr>
        <p:spPr>
          <a:xfrm rot="1141536">
            <a:off x="6692049" y="3390425"/>
            <a:ext cx="9202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2" name="Shape 2272"/>
          <p:cNvSpPr/>
          <p:nvPr/>
        </p:nvSpPr>
        <p:spPr>
          <a:xfrm rot="1015651">
            <a:off x="6648194" y="3417903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3" name="Shape 2273"/>
          <p:cNvSpPr/>
          <p:nvPr/>
        </p:nvSpPr>
        <p:spPr>
          <a:xfrm rot="1015651">
            <a:off x="6668006" y="343466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4" name="Shape 2274"/>
          <p:cNvSpPr/>
          <p:nvPr/>
        </p:nvSpPr>
        <p:spPr>
          <a:xfrm rot="1015651">
            <a:off x="6715048" y="345013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5" name="Shape 2275"/>
          <p:cNvSpPr/>
          <p:nvPr/>
        </p:nvSpPr>
        <p:spPr>
          <a:xfrm rot="1015651">
            <a:off x="6709838" y="3469372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6" name="Shape 2276"/>
          <p:cNvSpPr/>
          <p:nvPr/>
        </p:nvSpPr>
        <p:spPr>
          <a:xfrm rot="1015651">
            <a:off x="6707747" y="3401089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7" name="Shape 2277"/>
          <p:cNvSpPr/>
          <p:nvPr/>
        </p:nvSpPr>
        <p:spPr>
          <a:xfrm rot="1015651">
            <a:off x="6704453" y="3438654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8" name="Shape 2278"/>
          <p:cNvSpPr/>
          <p:nvPr/>
        </p:nvSpPr>
        <p:spPr>
          <a:xfrm rot="1015651">
            <a:off x="6698285" y="344827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9" name="Shape 2279"/>
          <p:cNvSpPr/>
          <p:nvPr/>
        </p:nvSpPr>
        <p:spPr>
          <a:xfrm rot="1015651">
            <a:off x="6690657" y="348061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0" name="Shape 2280"/>
          <p:cNvSpPr/>
          <p:nvPr/>
        </p:nvSpPr>
        <p:spPr>
          <a:xfrm rot="1090447">
            <a:off x="6855165" y="1694216"/>
            <a:ext cx="125037" cy="119060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1" name="Shape 2281"/>
          <p:cNvSpPr/>
          <p:nvPr/>
        </p:nvSpPr>
        <p:spPr>
          <a:xfrm rot="1051534">
            <a:off x="6922101" y="1779668"/>
            <a:ext cx="11954" cy="1195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2" name="Shape 2282"/>
          <p:cNvSpPr/>
          <p:nvPr/>
        </p:nvSpPr>
        <p:spPr>
          <a:xfrm rot="1062026">
            <a:off x="6914232" y="1738708"/>
            <a:ext cx="14800" cy="148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3" name="Shape 2283"/>
          <p:cNvSpPr/>
          <p:nvPr/>
        </p:nvSpPr>
        <p:spPr>
          <a:xfrm rot="1069133">
            <a:off x="6904907" y="1756394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4" name="Shape 2284"/>
          <p:cNvSpPr/>
          <p:nvPr/>
        </p:nvSpPr>
        <p:spPr>
          <a:xfrm rot="1069133">
            <a:off x="6947026" y="1718613"/>
            <a:ext cx="17646" cy="1641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5" name="Shape 2285"/>
          <p:cNvSpPr/>
          <p:nvPr/>
        </p:nvSpPr>
        <p:spPr>
          <a:xfrm rot="1015651">
            <a:off x="6880234" y="1734060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6" name="Shape 2286"/>
          <p:cNvSpPr/>
          <p:nvPr/>
        </p:nvSpPr>
        <p:spPr>
          <a:xfrm rot="1059007">
            <a:off x="6877401" y="1757535"/>
            <a:ext cx="13852" cy="1423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7" name="Shape 2287"/>
          <p:cNvSpPr/>
          <p:nvPr/>
        </p:nvSpPr>
        <p:spPr>
          <a:xfrm rot="1051534">
            <a:off x="6891364" y="1711561"/>
            <a:ext cx="11954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8" name="Shape 2288"/>
          <p:cNvSpPr/>
          <p:nvPr/>
        </p:nvSpPr>
        <p:spPr>
          <a:xfrm rot="1069133">
            <a:off x="6955490" y="1748378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9" name="Shape 2289"/>
          <p:cNvSpPr/>
          <p:nvPr/>
        </p:nvSpPr>
        <p:spPr>
          <a:xfrm rot="1089162">
            <a:off x="6934179" y="1762129"/>
            <a:ext cx="19258" cy="176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0" name="Shape 2290"/>
          <p:cNvSpPr/>
          <p:nvPr/>
        </p:nvSpPr>
        <p:spPr>
          <a:xfrm rot="1141536">
            <a:off x="6916898" y="1703162"/>
            <a:ext cx="9202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1" name="Shape 2291"/>
          <p:cNvSpPr/>
          <p:nvPr/>
        </p:nvSpPr>
        <p:spPr>
          <a:xfrm rot="1015651">
            <a:off x="6873043" y="1730640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2" name="Shape 2292"/>
          <p:cNvSpPr/>
          <p:nvPr/>
        </p:nvSpPr>
        <p:spPr>
          <a:xfrm rot="1015651">
            <a:off x="6892855" y="174740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3" name="Shape 2293"/>
          <p:cNvSpPr/>
          <p:nvPr/>
        </p:nvSpPr>
        <p:spPr>
          <a:xfrm rot="1015651">
            <a:off x="6939897" y="176287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4" name="Shape 2294"/>
          <p:cNvSpPr/>
          <p:nvPr/>
        </p:nvSpPr>
        <p:spPr>
          <a:xfrm rot="1015651">
            <a:off x="6934687" y="178210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5" name="Shape 2295"/>
          <p:cNvSpPr/>
          <p:nvPr/>
        </p:nvSpPr>
        <p:spPr>
          <a:xfrm rot="1015651">
            <a:off x="6932596" y="171382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6" name="Shape 2296"/>
          <p:cNvSpPr/>
          <p:nvPr/>
        </p:nvSpPr>
        <p:spPr>
          <a:xfrm rot="1015651">
            <a:off x="6909458" y="1755927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7" name="Shape 2297"/>
          <p:cNvSpPr/>
          <p:nvPr/>
        </p:nvSpPr>
        <p:spPr>
          <a:xfrm rot="1015651">
            <a:off x="6910759" y="1729112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8" name="Shape 2298"/>
          <p:cNvSpPr/>
          <p:nvPr/>
        </p:nvSpPr>
        <p:spPr>
          <a:xfrm rot="1015651">
            <a:off x="6915507" y="179334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9" name="Shape 2299"/>
          <p:cNvSpPr/>
          <p:nvPr/>
        </p:nvSpPr>
        <p:spPr>
          <a:xfrm rot="1090447">
            <a:off x="6786848" y="2627833"/>
            <a:ext cx="62518" cy="59387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0" name="Shape 2300"/>
          <p:cNvSpPr/>
          <p:nvPr/>
        </p:nvSpPr>
        <p:spPr>
          <a:xfrm rot="1051534">
            <a:off x="6806017" y="2669898"/>
            <a:ext cx="5977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1" name="Shape 2301"/>
          <p:cNvSpPr/>
          <p:nvPr/>
        </p:nvSpPr>
        <p:spPr>
          <a:xfrm rot="1015651">
            <a:off x="6816363" y="264995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2" name="Shape 2302"/>
          <p:cNvSpPr/>
          <p:nvPr/>
        </p:nvSpPr>
        <p:spPr>
          <a:xfrm rot="1069133">
            <a:off x="6811765" y="265888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3" name="Shape 2303"/>
          <p:cNvSpPr/>
          <p:nvPr/>
        </p:nvSpPr>
        <p:spPr>
          <a:xfrm rot="1069133">
            <a:off x="6827338" y="264374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4" name="Shape 2304"/>
          <p:cNvSpPr/>
          <p:nvPr/>
        </p:nvSpPr>
        <p:spPr>
          <a:xfrm rot="1198986">
            <a:off x="6812170" y="265193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5" name="Shape 2305"/>
          <p:cNvSpPr/>
          <p:nvPr/>
        </p:nvSpPr>
        <p:spPr>
          <a:xfrm rot="1059007">
            <a:off x="6798038" y="2659443"/>
            <a:ext cx="6926" cy="692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6" name="Shape 2306"/>
          <p:cNvSpPr/>
          <p:nvPr/>
        </p:nvSpPr>
        <p:spPr>
          <a:xfrm rot="1069133">
            <a:off x="6837009" y="265488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7" name="Shape 2307"/>
          <p:cNvSpPr/>
          <p:nvPr/>
        </p:nvSpPr>
        <p:spPr>
          <a:xfrm rot="1198986">
            <a:off x="6795762" y="264607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8" name="Shape 2308"/>
          <p:cNvSpPr/>
          <p:nvPr/>
        </p:nvSpPr>
        <p:spPr>
          <a:xfrm rot="1198986">
            <a:off x="6829126" y="266216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9" name="Shape 2309"/>
          <p:cNvSpPr/>
          <p:nvPr/>
        </p:nvSpPr>
        <p:spPr>
          <a:xfrm rot="1198986">
            <a:off x="6826526" y="2671761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0" name="Shape 2310"/>
          <p:cNvSpPr/>
          <p:nvPr/>
        </p:nvSpPr>
        <p:spPr>
          <a:xfrm rot="1198986">
            <a:off x="6825482" y="2637683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1" name="Shape 2311"/>
          <p:cNvSpPr/>
          <p:nvPr/>
        </p:nvSpPr>
        <p:spPr>
          <a:xfrm rot="1198986">
            <a:off x="6820760" y="266123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2" name="Shape 2312"/>
          <p:cNvSpPr/>
          <p:nvPr/>
        </p:nvSpPr>
        <p:spPr>
          <a:xfrm rot="1198986">
            <a:off x="6816954" y="267737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3" name="Shape 2313"/>
          <p:cNvSpPr/>
          <p:nvPr/>
        </p:nvSpPr>
        <p:spPr>
          <a:xfrm rot="-9709553">
            <a:off x="6599399" y="2516950"/>
            <a:ext cx="62518" cy="59387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4" name="Shape 2314"/>
          <p:cNvSpPr/>
          <p:nvPr/>
        </p:nvSpPr>
        <p:spPr>
          <a:xfrm rot="-9748466">
            <a:off x="6636772" y="2528295"/>
            <a:ext cx="5977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5" name="Shape 2315"/>
          <p:cNvSpPr/>
          <p:nvPr/>
        </p:nvSpPr>
        <p:spPr>
          <a:xfrm rot="-9784349">
            <a:off x="6625191" y="254662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6" name="Shape 2316"/>
          <p:cNvSpPr/>
          <p:nvPr/>
        </p:nvSpPr>
        <p:spPr>
          <a:xfrm rot="-9730867">
            <a:off x="6628178" y="253713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7" name="Shape 2317"/>
          <p:cNvSpPr/>
          <p:nvPr/>
        </p:nvSpPr>
        <p:spPr>
          <a:xfrm rot="-9730867">
            <a:off x="6612605" y="255227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8" name="Shape 2318"/>
          <p:cNvSpPr/>
          <p:nvPr/>
        </p:nvSpPr>
        <p:spPr>
          <a:xfrm rot="-9601014">
            <a:off x="6633085" y="2548441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9" name="Shape 2319"/>
          <p:cNvSpPr/>
          <p:nvPr/>
        </p:nvSpPr>
        <p:spPr>
          <a:xfrm rot="-9740993">
            <a:off x="6643802" y="2537802"/>
            <a:ext cx="6926" cy="692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0" name="Shape 2320"/>
          <p:cNvSpPr/>
          <p:nvPr/>
        </p:nvSpPr>
        <p:spPr>
          <a:xfrm rot="-9748466">
            <a:off x="6637857" y="2562000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1" name="Shape 2321"/>
          <p:cNvSpPr/>
          <p:nvPr/>
        </p:nvSpPr>
        <p:spPr>
          <a:xfrm rot="-9730867">
            <a:off x="6602934" y="254113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2" name="Shape 2322"/>
          <p:cNvSpPr/>
          <p:nvPr/>
        </p:nvSpPr>
        <p:spPr>
          <a:xfrm rot="-9693903">
            <a:off x="6627757" y="2554169"/>
            <a:ext cx="9486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3" name="Shape 2323"/>
          <p:cNvSpPr/>
          <p:nvPr/>
        </p:nvSpPr>
        <p:spPr>
          <a:xfrm rot="-9620770">
            <a:off x="6626560" y="2567788"/>
            <a:ext cx="4459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4" name="Shape 2324"/>
          <p:cNvSpPr/>
          <p:nvPr/>
        </p:nvSpPr>
        <p:spPr>
          <a:xfrm rot="-9601014">
            <a:off x="6649493" y="2554302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5" name="Shape 2325"/>
          <p:cNvSpPr/>
          <p:nvPr/>
        </p:nvSpPr>
        <p:spPr>
          <a:xfrm rot="-9601014">
            <a:off x="6616129" y="2538216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6" name="Shape 2326"/>
          <p:cNvSpPr/>
          <p:nvPr/>
        </p:nvSpPr>
        <p:spPr>
          <a:xfrm rot="-9601014">
            <a:off x="6618729" y="252861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7" name="Shape 2327"/>
          <p:cNvSpPr/>
          <p:nvPr/>
        </p:nvSpPr>
        <p:spPr>
          <a:xfrm rot="-9601014">
            <a:off x="6619773" y="2562693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8" name="Shape 2328"/>
          <p:cNvSpPr/>
          <p:nvPr/>
        </p:nvSpPr>
        <p:spPr>
          <a:xfrm rot="-9601014">
            <a:off x="6628301" y="2523006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9" name="Shape 2329"/>
          <p:cNvSpPr/>
          <p:nvPr/>
        </p:nvSpPr>
        <p:spPr>
          <a:xfrm>
            <a:off x="796535" y="3878573"/>
            <a:ext cx="269657" cy="559922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30" name="Shape 2330"/>
          <p:cNvSpPr/>
          <p:nvPr/>
        </p:nvSpPr>
        <p:spPr>
          <a:xfrm>
            <a:off x="875037" y="3941699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31" name="Shape 2331"/>
          <p:cNvSpPr/>
          <p:nvPr/>
        </p:nvSpPr>
        <p:spPr>
          <a:xfrm>
            <a:off x="981628" y="3950773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2" name="Shape 2332"/>
          <p:cNvSpPr/>
          <p:nvPr/>
        </p:nvSpPr>
        <p:spPr>
          <a:xfrm>
            <a:off x="984140" y="395964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3" name="Shape 2333"/>
          <p:cNvSpPr/>
          <p:nvPr/>
        </p:nvSpPr>
        <p:spPr>
          <a:xfrm>
            <a:off x="986879" y="396821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4" name="Shape 2334"/>
          <p:cNvSpPr/>
          <p:nvPr/>
        </p:nvSpPr>
        <p:spPr>
          <a:xfrm>
            <a:off x="1002099" y="403670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5" name="Shape 2335"/>
          <p:cNvSpPr/>
          <p:nvPr/>
        </p:nvSpPr>
        <p:spPr>
          <a:xfrm>
            <a:off x="975937" y="418868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6" name="Shape 2336"/>
          <p:cNvSpPr/>
          <p:nvPr/>
        </p:nvSpPr>
        <p:spPr>
          <a:xfrm>
            <a:off x="925885" y="4234944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7" name="Shape 2337"/>
          <p:cNvSpPr/>
          <p:nvPr/>
        </p:nvSpPr>
        <p:spPr>
          <a:xfrm>
            <a:off x="934215" y="422753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8" name="Shape 2338"/>
          <p:cNvSpPr/>
          <p:nvPr/>
        </p:nvSpPr>
        <p:spPr>
          <a:xfrm>
            <a:off x="917439" y="433937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9" name="Shape 2339"/>
          <p:cNvSpPr/>
          <p:nvPr/>
        </p:nvSpPr>
        <p:spPr>
          <a:xfrm>
            <a:off x="830545" y="4149708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0" name="Shape 2340"/>
          <p:cNvSpPr/>
          <p:nvPr/>
        </p:nvSpPr>
        <p:spPr>
          <a:xfrm>
            <a:off x="828291" y="4045712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1" name="Shape 2341"/>
          <p:cNvSpPr/>
          <p:nvPr/>
        </p:nvSpPr>
        <p:spPr>
          <a:xfrm>
            <a:off x="959459" y="438995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2" name="Shape 2342"/>
          <p:cNvSpPr/>
          <p:nvPr/>
        </p:nvSpPr>
        <p:spPr>
          <a:xfrm>
            <a:off x="969601" y="387135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43" name="Shape 2343"/>
          <p:cNvSpPr/>
          <p:nvPr/>
        </p:nvSpPr>
        <p:spPr>
          <a:xfrm>
            <a:off x="1011367" y="391613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44" name="Shape 2344"/>
          <p:cNvSpPr/>
          <p:nvPr/>
        </p:nvSpPr>
        <p:spPr>
          <a:xfrm rot="1991854">
            <a:off x="1045650" y="4011241"/>
            <a:ext cx="24264" cy="2653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45" name="Shape 2345"/>
          <p:cNvSpPr/>
          <p:nvPr/>
        </p:nvSpPr>
        <p:spPr>
          <a:xfrm rot="1990036">
            <a:off x="1064986" y="4089132"/>
            <a:ext cx="14694" cy="1630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46" name="Shape 2346"/>
          <p:cNvSpPr/>
          <p:nvPr/>
        </p:nvSpPr>
        <p:spPr>
          <a:xfrm rot="3457368">
            <a:off x="1064419" y="415045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47" name="Shape 2347"/>
          <p:cNvSpPr/>
          <p:nvPr/>
        </p:nvSpPr>
        <p:spPr>
          <a:xfrm rot="1989543">
            <a:off x="1064302" y="4236113"/>
            <a:ext cx="10180" cy="10817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48" name="Shape 2348"/>
          <p:cNvSpPr/>
          <p:nvPr/>
        </p:nvSpPr>
        <p:spPr>
          <a:xfrm rot="3457368">
            <a:off x="1053091" y="428927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49" name="Shape 2349"/>
          <p:cNvSpPr/>
          <p:nvPr/>
        </p:nvSpPr>
        <p:spPr>
          <a:xfrm rot="6911123">
            <a:off x="993191" y="4399104"/>
            <a:ext cx="24277" cy="2654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0" name="Shape 2350"/>
          <p:cNvSpPr/>
          <p:nvPr/>
        </p:nvSpPr>
        <p:spPr>
          <a:xfrm rot="-8789139">
            <a:off x="832330" y="4361672"/>
            <a:ext cx="24288" cy="265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1" name="Shape 2351"/>
          <p:cNvSpPr/>
          <p:nvPr/>
        </p:nvSpPr>
        <p:spPr>
          <a:xfrm rot="-8376222">
            <a:off x="815795" y="4287074"/>
            <a:ext cx="18455" cy="20326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2" name="Shape 2352"/>
          <p:cNvSpPr/>
          <p:nvPr/>
        </p:nvSpPr>
        <p:spPr>
          <a:xfrm rot="-7626902">
            <a:off x="805363" y="4240058"/>
            <a:ext cx="24272" cy="26542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3" name="Shape 2353"/>
          <p:cNvSpPr/>
          <p:nvPr/>
        </p:nvSpPr>
        <p:spPr>
          <a:xfrm rot="-7624846">
            <a:off x="800301" y="4203776"/>
            <a:ext cx="16540" cy="178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4" name="Shape 2354"/>
          <p:cNvSpPr/>
          <p:nvPr/>
        </p:nvSpPr>
        <p:spPr>
          <a:xfrm rot="-8134935">
            <a:off x="797592" y="4157256"/>
            <a:ext cx="12458" cy="1356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5" name="Shape 2355"/>
          <p:cNvSpPr/>
          <p:nvPr/>
        </p:nvSpPr>
        <p:spPr>
          <a:xfrm rot="-9252581">
            <a:off x="786121" y="4104077"/>
            <a:ext cx="24280" cy="26551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6" name="Shape 2356"/>
          <p:cNvSpPr/>
          <p:nvPr/>
        </p:nvSpPr>
        <p:spPr>
          <a:xfrm rot="-6835176">
            <a:off x="773346" y="3991953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7" name="Shape 2357"/>
          <p:cNvSpPr/>
          <p:nvPr/>
        </p:nvSpPr>
        <p:spPr>
          <a:xfrm rot="-6835145">
            <a:off x="801472" y="3963047"/>
            <a:ext cx="14396" cy="2031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8" name="Shape 2358"/>
          <p:cNvSpPr/>
          <p:nvPr/>
        </p:nvSpPr>
        <p:spPr>
          <a:xfrm rot="-6835176">
            <a:off x="821614" y="3905889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59" name="Shape 2359"/>
          <p:cNvSpPr/>
          <p:nvPr/>
        </p:nvSpPr>
        <p:spPr>
          <a:xfrm rot="-4806423">
            <a:off x="875283" y="3864046"/>
            <a:ext cx="24282" cy="26553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60" name="Shape 2360"/>
          <p:cNvSpPr/>
          <p:nvPr/>
        </p:nvSpPr>
        <p:spPr>
          <a:xfrm rot="-6835176">
            <a:off x="770387" y="4037220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61" name="Shape 2361"/>
          <p:cNvSpPr/>
          <p:nvPr/>
        </p:nvSpPr>
        <p:spPr>
          <a:xfrm rot="5057364">
            <a:off x="1045636" y="4351155"/>
            <a:ext cx="24292" cy="2656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62" name="Shape 2362"/>
          <p:cNvSpPr/>
          <p:nvPr/>
        </p:nvSpPr>
        <p:spPr>
          <a:xfrm>
            <a:off x="786481" y="3869130"/>
            <a:ext cx="285765" cy="576439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63" name="Shape 2363"/>
          <p:cNvSpPr/>
          <p:nvPr/>
        </p:nvSpPr>
        <p:spPr>
          <a:xfrm>
            <a:off x="978989" y="4281240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4" name="Shape 2364"/>
          <p:cNvSpPr/>
          <p:nvPr/>
        </p:nvSpPr>
        <p:spPr>
          <a:xfrm>
            <a:off x="821422" y="4123425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5" name="Shape 2365"/>
          <p:cNvSpPr txBox="1"/>
          <p:nvPr/>
        </p:nvSpPr>
        <p:spPr>
          <a:xfrm>
            <a:off x="301225" y="4460100"/>
            <a:ext cx="1231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Bacterium</a:t>
            </a:r>
          </a:p>
        </p:txBody>
      </p:sp>
      <p:sp>
        <p:nvSpPr>
          <p:cNvPr id="2366" name="Shape 2366"/>
          <p:cNvSpPr txBox="1"/>
          <p:nvPr/>
        </p:nvSpPr>
        <p:spPr>
          <a:xfrm>
            <a:off x="6280937" y="4544100"/>
            <a:ext cx="14037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Paramecium</a:t>
            </a:r>
          </a:p>
        </p:txBody>
      </p:sp>
      <p:cxnSp>
        <p:nvCxnSpPr>
          <p:cNvPr id="2367" name="Shape 2367"/>
          <p:cNvCxnSpPr/>
          <p:nvPr/>
        </p:nvCxnSpPr>
        <p:spPr>
          <a:xfrm flipH="1" rot="10800000">
            <a:off x="923775" y="3608050"/>
            <a:ext cx="120599" cy="3614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68" name="Shape 2368"/>
          <p:cNvSpPr txBox="1"/>
          <p:nvPr/>
        </p:nvSpPr>
        <p:spPr>
          <a:xfrm>
            <a:off x="903850" y="3292819"/>
            <a:ext cx="701699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DNA</a:t>
            </a:r>
          </a:p>
        </p:txBody>
      </p:sp>
      <p:sp>
        <p:nvSpPr>
          <p:cNvPr id="2369" name="Shape 2369"/>
          <p:cNvSpPr txBox="1"/>
          <p:nvPr/>
        </p:nvSpPr>
        <p:spPr>
          <a:xfrm>
            <a:off x="1570050" y="3881700"/>
            <a:ext cx="1147499" cy="2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ribosomes</a:t>
            </a:r>
          </a:p>
        </p:txBody>
      </p:sp>
      <p:cxnSp>
        <p:nvCxnSpPr>
          <p:cNvPr id="2370" name="Shape 2370"/>
          <p:cNvCxnSpPr>
            <a:stCxn id="2332" idx="4"/>
            <a:endCxn id="2369" idx="1"/>
          </p:cNvCxnSpPr>
          <p:nvPr/>
        </p:nvCxnSpPr>
        <p:spPr>
          <a:xfrm>
            <a:off x="989540" y="3970441"/>
            <a:ext cx="580500" cy="1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71" name="Shape 2371"/>
          <p:cNvCxnSpPr>
            <a:stCxn id="2335" idx="5"/>
            <a:endCxn id="2369" idx="1"/>
          </p:cNvCxnSpPr>
          <p:nvPr/>
        </p:nvCxnSpPr>
        <p:spPr>
          <a:xfrm flipH="1" rot="10800000">
            <a:off x="985155" y="3983405"/>
            <a:ext cx="585000" cy="21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72" name="Shape 2372"/>
          <p:cNvSpPr txBox="1"/>
          <p:nvPr/>
        </p:nvSpPr>
        <p:spPr>
          <a:xfrm>
            <a:off x="1570050" y="4208650"/>
            <a:ext cx="957299" cy="37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vacuole</a:t>
            </a:r>
          </a:p>
        </p:txBody>
      </p:sp>
      <p:cxnSp>
        <p:nvCxnSpPr>
          <p:cNvPr id="2373" name="Shape 2373"/>
          <p:cNvCxnSpPr>
            <a:stCxn id="2363" idx="5"/>
            <a:endCxn id="2372" idx="1"/>
          </p:cNvCxnSpPr>
          <p:nvPr/>
        </p:nvCxnSpPr>
        <p:spPr>
          <a:xfrm>
            <a:off x="1019192" y="4320162"/>
            <a:ext cx="550800" cy="7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74" name="Shape 2374"/>
          <p:cNvSpPr/>
          <p:nvPr/>
        </p:nvSpPr>
        <p:spPr>
          <a:xfrm flipH="1" rot="2904672">
            <a:off x="7947484" y="904889"/>
            <a:ext cx="70144" cy="93812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75" name="Shape 2375"/>
          <p:cNvSpPr/>
          <p:nvPr/>
        </p:nvSpPr>
        <p:spPr>
          <a:xfrm flipH="1" rot="5166900">
            <a:off x="7978326" y="1071745"/>
            <a:ext cx="116074" cy="1076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76" name="Shape 2376"/>
          <p:cNvSpPr/>
          <p:nvPr/>
        </p:nvSpPr>
        <p:spPr>
          <a:xfrm flipH="1" rot="-255274">
            <a:off x="7785415" y="755656"/>
            <a:ext cx="117120" cy="15912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77" name="Shape 2377"/>
          <p:cNvSpPr/>
          <p:nvPr/>
        </p:nvSpPr>
        <p:spPr>
          <a:xfrm flipH="1" rot="-2933191">
            <a:off x="7574801" y="668626"/>
            <a:ext cx="120230" cy="30580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78" name="Shape 2378"/>
          <p:cNvSpPr/>
          <p:nvPr/>
        </p:nvSpPr>
        <p:spPr>
          <a:xfrm rot="-10769189">
            <a:off x="7868614" y="1231498"/>
            <a:ext cx="103018" cy="3941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79" name="Shape 2379"/>
          <p:cNvSpPr/>
          <p:nvPr/>
        </p:nvSpPr>
        <p:spPr>
          <a:xfrm rot="-8879561">
            <a:off x="7612322" y="1198593"/>
            <a:ext cx="103243" cy="3804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80" name="Shape 2380"/>
          <p:cNvSpPr/>
          <p:nvPr/>
        </p:nvSpPr>
        <p:spPr>
          <a:xfrm flipH="1" rot="-5222670">
            <a:off x="7449069" y="834255"/>
            <a:ext cx="119594" cy="307274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81" name="Shape 2381"/>
          <p:cNvSpPr/>
          <p:nvPr/>
        </p:nvSpPr>
        <p:spPr>
          <a:xfrm rot="-5907163">
            <a:off x="7438997" y="1006101"/>
            <a:ext cx="137065" cy="35604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82" name="Shape 2382"/>
          <p:cNvSpPr/>
          <p:nvPr/>
        </p:nvSpPr>
        <p:spPr>
          <a:xfrm rot="-9707893">
            <a:off x="7697900" y="946093"/>
            <a:ext cx="256431" cy="272843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6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Shape 2387"/>
          <p:cNvSpPr/>
          <p:nvPr/>
        </p:nvSpPr>
        <p:spPr>
          <a:xfrm rot="2476755">
            <a:off x="1033262" y="3966830"/>
            <a:ext cx="20680" cy="2262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88" name="Shape 2388"/>
          <p:cNvSpPr/>
          <p:nvPr/>
        </p:nvSpPr>
        <p:spPr>
          <a:xfrm rot="1091927">
            <a:off x="6448832" y="492703"/>
            <a:ext cx="1482470" cy="3988782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89" name="Shape 2389"/>
          <p:cNvSpPr/>
          <p:nvPr/>
        </p:nvSpPr>
        <p:spPr>
          <a:xfrm rot="2887328">
            <a:off x="7008301" y="3951495"/>
            <a:ext cx="11684" cy="8997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0" name="Shape 2390"/>
          <p:cNvSpPr/>
          <p:nvPr/>
        </p:nvSpPr>
        <p:spPr>
          <a:xfrm rot="2773133">
            <a:off x="6962243" y="4004060"/>
            <a:ext cx="9972" cy="6573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1" name="Shape 2391"/>
          <p:cNvSpPr/>
          <p:nvPr/>
        </p:nvSpPr>
        <p:spPr>
          <a:xfrm flipH="1" rot="-7895328">
            <a:off x="6474015" y="4029750"/>
            <a:ext cx="70144" cy="93812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92" name="Shape 2392"/>
          <p:cNvSpPr/>
          <p:nvPr/>
        </p:nvSpPr>
        <p:spPr>
          <a:xfrm flipH="1" rot="-5633100">
            <a:off x="6397243" y="3849020"/>
            <a:ext cx="116074" cy="1076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93" name="Shape 2393"/>
          <p:cNvSpPr/>
          <p:nvPr/>
        </p:nvSpPr>
        <p:spPr>
          <a:xfrm flipH="1" rot="10544726">
            <a:off x="6589109" y="4113666"/>
            <a:ext cx="117120" cy="15912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94" name="Shape 2394"/>
          <p:cNvSpPr/>
          <p:nvPr/>
        </p:nvSpPr>
        <p:spPr>
          <a:xfrm flipH="1" rot="7866809">
            <a:off x="6796613" y="4054021"/>
            <a:ext cx="120230" cy="30580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95" name="Shape 2395"/>
          <p:cNvSpPr/>
          <p:nvPr/>
        </p:nvSpPr>
        <p:spPr>
          <a:xfrm rot="1091927">
            <a:off x="7295145" y="3218810"/>
            <a:ext cx="273420" cy="46260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96" name="Shape 2396"/>
          <p:cNvSpPr/>
          <p:nvPr/>
        </p:nvSpPr>
        <p:spPr>
          <a:xfrm rot="1091927">
            <a:off x="7212305" y="2692903"/>
            <a:ext cx="303803" cy="403773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397" name="Shape 2397"/>
          <p:cNvSpPr/>
          <p:nvPr/>
        </p:nvSpPr>
        <p:spPr>
          <a:xfrm rot="1091268">
            <a:off x="6789988" y="3221064"/>
            <a:ext cx="373879" cy="355854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398" name="Shape 2398"/>
          <p:cNvCxnSpPr/>
          <p:nvPr/>
        </p:nvCxnSpPr>
        <p:spPr>
          <a:xfrm flipH="1" rot="-9704331">
            <a:off x="7643395" y="2232545"/>
            <a:ext cx="93825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99" name="Shape 2399"/>
          <p:cNvCxnSpPr/>
          <p:nvPr/>
        </p:nvCxnSpPr>
        <p:spPr>
          <a:xfrm flipH="1" rot="-9704331">
            <a:off x="7696576" y="2190098"/>
            <a:ext cx="9382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0" name="Shape 2400"/>
          <p:cNvCxnSpPr/>
          <p:nvPr/>
        </p:nvCxnSpPr>
        <p:spPr>
          <a:xfrm flipH="1" rot="-9710488">
            <a:off x="7753373" y="2057611"/>
            <a:ext cx="137655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1" name="Shape 2401"/>
          <p:cNvCxnSpPr/>
          <p:nvPr/>
        </p:nvCxnSpPr>
        <p:spPr>
          <a:xfrm flipH="1" rot="-9705439">
            <a:off x="7842007" y="1948157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2" name="Shape 2402"/>
          <p:cNvCxnSpPr/>
          <p:nvPr/>
        </p:nvCxnSpPr>
        <p:spPr>
          <a:xfrm flipH="1" rot="-9709124">
            <a:off x="7918885" y="1739610"/>
            <a:ext cx="149988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3" name="Shape 2403"/>
          <p:cNvCxnSpPr/>
          <p:nvPr/>
        </p:nvCxnSpPr>
        <p:spPr>
          <a:xfrm flipH="1" rot="-9711265">
            <a:off x="8039829" y="1602209"/>
            <a:ext cx="37568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4" name="Shape 2404"/>
          <p:cNvCxnSpPr/>
          <p:nvPr/>
        </p:nvCxnSpPr>
        <p:spPr>
          <a:xfrm rot="1095669">
            <a:off x="7565681" y="2370610"/>
            <a:ext cx="9382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5" name="Shape 2405"/>
          <p:cNvCxnSpPr/>
          <p:nvPr/>
        </p:nvCxnSpPr>
        <p:spPr>
          <a:xfrm flipH="1" rot="-9709553">
            <a:off x="7495130" y="2464762"/>
            <a:ext cx="125037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6" name="Shape 2406"/>
          <p:cNvCxnSpPr/>
          <p:nvPr/>
        </p:nvCxnSpPr>
        <p:spPr>
          <a:xfrm flipH="1" rot="-9704331">
            <a:off x="7434831" y="2525508"/>
            <a:ext cx="9382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7" name="Shape 2407"/>
          <p:cNvCxnSpPr/>
          <p:nvPr/>
        </p:nvCxnSpPr>
        <p:spPr>
          <a:xfrm rot="1096627">
            <a:off x="7362693" y="2628855"/>
            <a:ext cx="6887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8" name="Shape 2408"/>
          <p:cNvCxnSpPr/>
          <p:nvPr/>
        </p:nvCxnSpPr>
        <p:spPr>
          <a:xfrm rot="1080250">
            <a:off x="7303819" y="2720930"/>
            <a:ext cx="2523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09" name="Shape 2409"/>
          <p:cNvCxnSpPr/>
          <p:nvPr/>
        </p:nvCxnSpPr>
        <p:spPr>
          <a:xfrm flipH="1" rot="-9711265">
            <a:off x="7218007" y="2825975"/>
            <a:ext cx="11270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0" name="Shape 2410"/>
          <p:cNvCxnSpPr/>
          <p:nvPr/>
        </p:nvCxnSpPr>
        <p:spPr>
          <a:xfrm rot="1091183">
            <a:off x="7281571" y="2730629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1" name="Shape 2411"/>
          <p:cNvCxnSpPr/>
          <p:nvPr/>
        </p:nvCxnSpPr>
        <p:spPr>
          <a:xfrm flipH="1" rot="-9706159">
            <a:off x="7159272" y="2924908"/>
            <a:ext cx="10644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2" name="Shape 2412"/>
          <p:cNvCxnSpPr/>
          <p:nvPr/>
        </p:nvCxnSpPr>
        <p:spPr>
          <a:xfrm rot="-9708817">
            <a:off x="7336568" y="2791133"/>
            <a:ext cx="87469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3" name="Shape 2413"/>
          <p:cNvCxnSpPr/>
          <p:nvPr/>
        </p:nvCxnSpPr>
        <p:spPr>
          <a:xfrm rot="-9704331">
            <a:off x="7368510" y="2740583"/>
            <a:ext cx="93825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4" name="Shape 2414"/>
          <p:cNvCxnSpPr/>
          <p:nvPr/>
        </p:nvCxnSpPr>
        <p:spPr>
          <a:xfrm rot="-9713399">
            <a:off x="7453135" y="2656411"/>
            <a:ext cx="50186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5" name="Shape 2415"/>
          <p:cNvCxnSpPr/>
          <p:nvPr/>
        </p:nvCxnSpPr>
        <p:spPr>
          <a:xfrm rot="-9714675">
            <a:off x="7507005" y="2604060"/>
            <a:ext cx="6280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6" name="Shape 2416"/>
          <p:cNvCxnSpPr/>
          <p:nvPr/>
        </p:nvCxnSpPr>
        <p:spPr>
          <a:xfrm rot="-9708817">
            <a:off x="7504460" y="2528720"/>
            <a:ext cx="87469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7" name="Shape 2417"/>
          <p:cNvCxnSpPr/>
          <p:nvPr/>
        </p:nvCxnSpPr>
        <p:spPr>
          <a:xfrm rot="-9714675">
            <a:off x="7332778" y="2958073"/>
            <a:ext cx="62803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8" name="Shape 2418"/>
          <p:cNvCxnSpPr/>
          <p:nvPr/>
        </p:nvCxnSpPr>
        <p:spPr>
          <a:xfrm rot="-9725249">
            <a:off x="7454665" y="2825170"/>
            <a:ext cx="31212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9" name="Shape 2419"/>
          <p:cNvCxnSpPr/>
          <p:nvPr/>
        </p:nvCxnSpPr>
        <p:spPr>
          <a:xfrm rot="-9711265">
            <a:off x="7484650" y="2743248"/>
            <a:ext cx="37568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0" name="Shape 2420"/>
          <p:cNvCxnSpPr/>
          <p:nvPr/>
        </p:nvCxnSpPr>
        <p:spPr>
          <a:xfrm rot="-9725249">
            <a:off x="7547970" y="2690647"/>
            <a:ext cx="3121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1" name="Shape 2421"/>
          <p:cNvCxnSpPr/>
          <p:nvPr/>
        </p:nvCxnSpPr>
        <p:spPr>
          <a:xfrm rot="-9719750">
            <a:off x="7584348" y="2648527"/>
            <a:ext cx="2523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2" name="Shape 2422"/>
          <p:cNvCxnSpPr/>
          <p:nvPr/>
        </p:nvCxnSpPr>
        <p:spPr>
          <a:xfrm rot="-9725249">
            <a:off x="7586895" y="2538898"/>
            <a:ext cx="31212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3" name="Shape 2423"/>
          <p:cNvCxnSpPr/>
          <p:nvPr/>
        </p:nvCxnSpPr>
        <p:spPr>
          <a:xfrm rot="-9705439">
            <a:off x="7398754" y="2711575"/>
            <a:ext cx="5654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4" name="Shape 2424"/>
          <p:cNvCxnSpPr/>
          <p:nvPr/>
        </p:nvCxnSpPr>
        <p:spPr>
          <a:xfrm rot="-9706974">
            <a:off x="7421459" y="2600974"/>
            <a:ext cx="9980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5" name="Shape 2425"/>
          <p:cNvCxnSpPr/>
          <p:nvPr/>
        </p:nvCxnSpPr>
        <p:spPr>
          <a:xfrm rot="-9713399">
            <a:off x="7488542" y="2575262"/>
            <a:ext cx="50186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6" name="Shape 2426"/>
          <p:cNvCxnSpPr/>
          <p:nvPr/>
        </p:nvCxnSpPr>
        <p:spPr>
          <a:xfrm rot="-9701328">
            <a:off x="7332745" y="2898942"/>
            <a:ext cx="4392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7" name="Shape 2427"/>
          <p:cNvCxnSpPr/>
          <p:nvPr/>
        </p:nvCxnSpPr>
        <p:spPr>
          <a:xfrm rot="-9701328">
            <a:off x="7307348" y="2976191"/>
            <a:ext cx="4392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8" name="Shape 2428"/>
          <p:cNvCxnSpPr/>
          <p:nvPr/>
        </p:nvCxnSpPr>
        <p:spPr>
          <a:xfrm rot="-9703373">
            <a:off x="7399347" y="2872462"/>
            <a:ext cx="68874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29" name="Shape 2429"/>
          <p:cNvCxnSpPr/>
          <p:nvPr/>
        </p:nvCxnSpPr>
        <p:spPr>
          <a:xfrm>
            <a:off x="7455353" y="2806828"/>
            <a:ext cx="0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0" name="Shape 2430"/>
          <p:cNvCxnSpPr/>
          <p:nvPr/>
        </p:nvCxnSpPr>
        <p:spPr>
          <a:xfrm rot="-9705439">
            <a:off x="7383286" y="2779582"/>
            <a:ext cx="5654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1" name="Shape 2431"/>
          <p:cNvCxnSpPr/>
          <p:nvPr/>
        </p:nvCxnSpPr>
        <p:spPr>
          <a:xfrm flipH="1" rot="-9701328">
            <a:off x="7252656" y="2859586"/>
            <a:ext cx="4392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2" name="Shape 2432"/>
          <p:cNvCxnSpPr/>
          <p:nvPr/>
        </p:nvCxnSpPr>
        <p:spPr>
          <a:xfrm flipH="1" rot="-9703373">
            <a:off x="7282250" y="2787312"/>
            <a:ext cx="68874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3" name="Shape 2433"/>
          <p:cNvCxnSpPr/>
          <p:nvPr/>
        </p:nvCxnSpPr>
        <p:spPr>
          <a:xfrm flipH="1" rot="-9705439">
            <a:off x="7352575" y="2715732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4" name="Shape 2434"/>
          <p:cNvCxnSpPr/>
          <p:nvPr/>
        </p:nvCxnSpPr>
        <p:spPr>
          <a:xfrm flipH="1" rot="-9706974">
            <a:off x="7408115" y="2638607"/>
            <a:ext cx="74851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5" name="Shape 2435"/>
          <p:cNvCxnSpPr/>
          <p:nvPr/>
        </p:nvCxnSpPr>
        <p:spPr>
          <a:xfrm flipH="1" rot="-9709553">
            <a:off x="7466469" y="2531187"/>
            <a:ext cx="62518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6" name="Shape 2436"/>
          <p:cNvCxnSpPr/>
          <p:nvPr/>
        </p:nvCxnSpPr>
        <p:spPr>
          <a:xfrm flipH="1" rot="-9719750">
            <a:off x="7696890" y="2521988"/>
            <a:ext cx="25235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7" name="Shape 2437"/>
          <p:cNvCxnSpPr/>
          <p:nvPr/>
        </p:nvCxnSpPr>
        <p:spPr>
          <a:xfrm flipH="1" rot="-9709553">
            <a:off x="7721044" y="2647249"/>
            <a:ext cx="62518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8" name="Shape 2438"/>
          <p:cNvCxnSpPr/>
          <p:nvPr/>
        </p:nvCxnSpPr>
        <p:spPr>
          <a:xfrm flipH="1" rot="-9708817">
            <a:off x="7714976" y="2774544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39" name="Shape 2439"/>
          <p:cNvCxnSpPr/>
          <p:nvPr/>
        </p:nvCxnSpPr>
        <p:spPr>
          <a:xfrm rot="1074751">
            <a:off x="7718845" y="2884506"/>
            <a:ext cx="3121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0" name="Shape 2440"/>
          <p:cNvCxnSpPr/>
          <p:nvPr/>
        </p:nvCxnSpPr>
        <p:spPr>
          <a:xfrm flipH="1" rot="-9711265">
            <a:off x="7680549" y="2964434"/>
            <a:ext cx="11270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1" name="Shape 2441"/>
          <p:cNvCxnSpPr/>
          <p:nvPr/>
        </p:nvCxnSpPr>
        <p:spPr>
          <a:xfrm rot="1088735">
            <a:off x="7625852" y="3118424"/>
            <a:ext cx="11270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2" name="Shape 2442"/>
          <p:cNvCxnSpPr/>
          <p:nvPr/>
        </p:nvCxnSpPr>
        <p:spPr>
          <a:xfrm flipH="1" rot="-9706974">
            <a:off x="7602429" y="3210779"/>
            <a:ext cx="74851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3" name="Shape 2443"/>
          <p:cNvCxnSpPr/>
          <p:nvPr/>
        </p:nvCxnSpPr>
        <p:spPr>
          <a:xfrm flipH="1" rot="-9706974">
            <a:off x="7598291" y="3331554"/>
            <a:ext cx="9980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4" name="Shape 2444"/>
          <p:cNvCxnSpPr/>
          <p:nvPr/>
        </p:nvCxnSpPr>
        <p:spPr>
          <a:xfrm rot="1093581">
            <a:off x="7548539" y="3632839"/>
            <a:ext cx="1563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5" name="Shape 2445"/>
          <p:cNvCxnSpPr/>
          <p:nvPr/>
        </p:nvCxnSpPr>
        <p:spPr>
          <a:xfrm rot="1093581">
            <a:off x="7543977" y="3743448"/>
            <a:ext cx="156344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6" name="Shape 2446"/>
          <p:cNvCxnSpPr/>
          <p:nvPr/>
        </p:nvCxnSpPr>
        <p:spPr>
          <a:xfrm rot="1094561">
            <a:off x="7481756" y="3864627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7" name="Shape 2447"/>
          <p:cNvCxnSpPr/>
          <p:nvPr/>
        </p:nvCxnSpPr>
        <p:spPr>
          <a:xfrm rot="1092509">
            <a:off x="7439538" y="3958460"/>
            <a:ext cx="14401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8" name="Shape 2448"/>
          <p:cNvCxnSpPr/>
          <p:nvPr/>
        </p:nvCxnSpPr>
        <p:spPr>
          <a:xfrm rot="1093686">
            <a:off x="7363060" y="4049796"/>
            <a:ext cx="13139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49" name="Shape 2449"/>
          <p:cNvCxnSpPr/>
          <p:nvPr/>
        </p:nvCxnSpPr>
        <p:spPr>
          <a:xfrm rot="1093841">
            <a:off x="7302811" y="4144740"/>
            <a:ext cx="106442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0" name="Shape 2450"/>
          <p:cNvCxnSpPr/>
          <p:nvPr/>
        </p:nvCxnSpPr>
        <p:spPr>
          <a:xfrm rot="1088672">
            <a:off x="7166031" y="4203453"/>
            <a:ext cx="13101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1" name="Shape 2451"/>
          <p:cNvCxnSpPr/>
          <p:nvPr/>
        </p:nvCxnSpPr>
        <p:spPr>
          <a:xfrm rot="1093581">
            <a:off x="7076721" y="4296892"/>
            <a:ext cx="15634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2" name="Shape 2452"/>
          <p:cNvCxnSpPr/>
          <p:nvPr/>
        </p:nvCxnSpPr>
        <p:spPr>
          <a:xfrm rot="1098065">
            <a:off x="7027446" y="4379358"/>
            <a:ext cx="81207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3" name="Shape 2453"/>
          <p:cNvCxnSpPr/>
          <p:nvPr/>
        </p:nvCxnSpPr>
        <p:spPr>
          <a:xfrm rot="1095669">
            <a:off x="6909780" y="4449555"/>
            <a:ext cx="93825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4" name="Shape 2454"/>
          <p:cNvCxnSpPr/>
          <p:nvPr/>
        </p:nvCxnSpPr>
        <p:spPr>
          <a:xfrm>
            <a:off x="6823246" y="4452387"/>
            <a:ext cx="0" cy="14401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5" name="Shape 2455"/>
          <p:cNvCxnSpPr/>
          <p:nvPr/>
        </p:nvCxnSpPr>
        <p:spPr>
          <a:xfrm flipH="1" rot="1080250">
            <a:off x="6708325" y="4390965"/>
            <a:ext cx="25235" cy="874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6" name="Shape 2456"/>
          <p:cNvCxnSpPr/>
          <p:nvPr/>
        </p:nvCxnSpPr>
        <p:spPr>
          <a:xfrm flipH="1" rot="1080250">
            <a:off x="6596307" y="4353970"/>
            <a:ext cx="2523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7" name="Shape 2457"/>
          <p:cNvCxnSpPr/>
          <p:nvPr/>
        </p:nvCxnSpPr>
        <p:spPr>
          <a:xfrm flipH="1" rot="1093841">
            <a:off x="6459441" y="4256398"/>
            <a:ext cx="106442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8" name="Shape 2458"/>
          <p:cNvCxnSpPr/>
          <p:nvPr/>
        </p:nvCxnSpPr>
        <p:spPr>
          <a:xfrm flipH="1" rot="1088735">
            <a:off x="6350064" y="4143001"/>
            <a:ext cx="112705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59" name="Shape 2459"/>
          <p:cNvCxnSpPr/>
          <p:nvPr/>
        </p:nvCxnSpPr>
        <p:spPr>
          <a:xfrm flipH="1" rot="1085325">
            <a:off x="6378640" y="4091391"/>
            <a:ext cx="6280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0" name="Shape 2460"/>
          <p:cNvCxnSpPr/>
          <p:nvPr/>
        </p:nvCxnSpPr>
        <p:spPr>
          <a:xfrm flipH="1" rot="1090052">
            <a:off x="6255102" y="3980230"/>
            <a:ext cx="162606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1" name="Shape 2461"/>
          <p:cNvCxnSpPr/>
          <p:nvPr/>
        </p:nvCxnSpPr>
        <p:spPr>
          <a:xfrm flipH="1" rot="1091728">
            <a:off x="6216846" y="3701566"/>
            <a:ext cx="181579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2" name="Shape 2462"/>
          <p:cNvCxnSpPr/>
          <p:nvPr/>
        </p:nvCxnSpPr>
        <p:spPr>
          <a:xfrm flipH="1" rot="1090447">
            <a:off x="6320889" y="3857380"/>
            <a:ext cx="125037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3" name="Shape 2463"/>
          <p:cNvCxnSpPr/>
          <p:nvPr/>
        </p:nvCxnSpPr>
        <p:spPr>
          <a:xfrm flipH="1" rot="1090447">
            <a:off x="6161538" y="3589654"/>
            <a:ext cx="250075" cy="874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4" name="Shape 2464"/>
          <p:cNvCxnSpPr/>
          <p:nvPr/>
        </p:nvCxnSpPr>
        <p:spPr>
          <a:xfrm flipH="1" rot="1093026">
            <a:off x="6334014" y="3550656"/>
            <a:ext cx="7485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5" name="Shape 2465"/>
          <p:cNvCxnSpPr/>
          <p:nvPr/>
        </p:nvCxnSpPr>
        <p:spPr>
          <a:xfrm flipH="1" rot="1094561">
            <a:off x="6314670" y="3422909"/>
            <a:ext cx="56541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6" name="Shape 2466"/>
          <p:cNvCxnSpPr/>
          <p:nvPr/>
        </p:nvCxnSpPr>
        <p:spPr>
          <a:xfrm flipH="1" rot="1094512">
            <a:off x="6201292" y="3270060"/>
            <a:ext cx="225218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7" name="Shape 2467"/>
          <p:cNvCxnSpPr/>
          <p:nvPr/>
        </p:nvCxnSpPr>
        <p:spPr>
          <a:xfrm flipH="1" rot="1095114">
            <a:off x="6266880" y="3161224"/>
            <a:ext cx="11877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8" name="Shape 2468"/>
          <p:cNvCxnSpPr/>
          <p:nvPr/>
        </p:nvCxnSpPr>
        <p:spPr>
          <a:xfrm flipH="1" rot="1090052">
            <a:off x="6261234" y="3047821"/>
            <a:ext cx="162606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69" name="Shape 2469"/>
          <p:cNvCxnSpPr/>
          <p:nvPr/>
        </p:nvCxnSpPr>
        <p:spPr>
          <a:xfrm flipH="1" rot="1092585">
            <a:off x="6286078" y="2892342"/>
            <a:ext cx="168961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0" name="Shape 2470"/>
          <p:cNvCxnSpPr/>
          <p:nvPr/>
        </p:nvCxnSpPr>
        <p:spPr>
          <a:xfrm flipH="1" rot="1090447">
            <a:off x="6178477" y="2698497"/>
            <a:ext cx="250075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1" name="Shape 2471"/>
          <p:cNvCxnSpPr/>
          <p:nvPr/>
        </p:nvCxnSpPr>
        <p:spPr>
          <a:xfrm flipH="1" rot="1089346">
            <a:off x="6259906" y="2581447"/>
            <a:ext cx="175223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2" name="Shape 2472"/>
          <p:cNvCxnSpPr/>
          <p:nvPr/>
        </p:nvCxnSpPr>
        <p:spPr>
          <a:xfrm flipH="1" rot="1089346">
            <a:off x="6285972" y="2432472"/>
            <a:ext cx="175223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3" name="Shape 2473"/>
          <p:cNvCxnSpPr/>
          <p:nvPr/>
        </p:nvCxnSpPr>
        <p:spPr>
          <a:xfrm rot="-9709553">
            <a:off x="6394806" y="2352777"/>
            <a:ext cx="125037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4" name="Shape 2474"/>
          <p:cNvCxnSpPr/>
          <p:nvPr/>
        </p:nvCxnSpPr>
        <p:spPr>
          <a:xfrm rot="-9725249">
            <a:off x="6497664" y="2252691"/>
            <a:ext cx="3121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5" name="Shape 2475"/>
          <p:cNvCxnSpPr/>
          <p:nvPr/>
        </p:nvCxnSpPr>
        <p:spPr>
          <a:xfrm rot="-9706974">
            <a:off x="6439270" y="2227914"/>
            <a:ext cx="7485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6" name="Shape 2476"/>
          <p:cNvCxnSpPr/>
          <p:nvPr/>
        </p:nvCxnSpPr>
        <p:spPr>
          <a:xfrm rot="-9707358">
            <a:off x="6397760" y="2055961"/>
            <a:ext cx="19391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7" name="Shape 2477"/>
          <p:cNvCxnSpPr/>
          <p:nvPr/>
        </p:nvCxnSpPr>
        <p:spPr>
          <a:xfrm rot="-9709948">
            <a:off x="6502093" y="1966277"/>
            <a:ext cx="162606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8" name="Shape 2478"/>
          <p:cNvCxnSpPr/>
          <p:nvPr/>
        </p:nvCxnSpPr>
        <p:spPr>
          <a:xfrm rot="-9706159">
            <a:off x="6601817" y="1838286"/>
            <a:ext cx="10644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79" name="Shape 2479"/>
          <p:cNvCxnSpPr/>
          <p:nvPr/>
        </p:nvCxnSpPr>
        <p:spPr>
          <a:xfrm rot="-9709553">
            <a:off x="6633503" y="1706897"/>
            <a:ext cx="125037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0" name="Shape 2480"/>
          <p:cNvCxnSpPr/>
          <p:nvPr/>
        </p:nvCxnSpPr>
        <p:spPr>
          <a:xfrm rot="-9706159">
            <a:off x="6691689" y="1558562"/>
            <a:ext cx="106442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1" name="Shape 2481"/>
          <p:cNvCxnSpPr/>
          <p:nvPr/>
        </p:nvCxnSpPr>
        <p:spPr>
          <a:xfrm rot="-9706974">
            <a:off x="6754411" y="1415693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2" name="Shape 2482"/>
          <p:cNvCxnSpPr/>
          <p:nvPr/>
        </p:nvCxnSpPr>
        <p:spPr>
          <a:xfrm rot="-9709553">
            <a:off x="6802001" y="1289342"/>
            <a:ext cx="12503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3" name="Shape 2483"/>
          <p:cNvCxnSpPr/>
          <p:nvPr/>
        </p:nvCxnSpPr>
        <p:spPr>
          <a:xfrm rot="-9706159">
            <a:off x="6871994" y="1125430"/>
            <a:ext cx="10644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4" name="Shape 2484"/>
          <p:cNvCxnSpPr/>
          <p:nvPr/>
        </p:nvCxnSpPr>
        <p:spPr>
          <a:xfrm rot="-9713399">
            <a:off x="6963984" y="1079779"/>
            <a:ext cx="50186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5" name="Shape 2485"/>
          <p:cNvCxnSpPr/>
          <p:nvPr/>
        </p:nvCxnSpPr>
        <p:spPr>
          <a:xfrm rot="-9706974">
            <a:off x="7025184" y="989746"/>
            <a:ext cx="9980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6" name="Shape 2486"/>
          <p:cNvCxnSpPr/>
          <p:nvPr/>
        </p:nvCxnSpPr>
        <p:spPr>
          <a:xfrm flipH="1" rot="1089346">
            <a:off x="7070755" y="871680"/>
            <a:ext cx="175223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7" name="Shape 2487"/>
          <p:cNvCxnSpPr/>
          <p:nvPr/>
        </p:nvCxnSpPr>
        <p:spPr>
          <a:xfrm rot="-9701935">
            <a:off x="7218529" y="780219"/>
            <a:ext cx="8120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8" name="Shape 2488"/>
          <p:cNvCxnSpPr/>
          <p:nvPr/>
        </p:nvCxnSpPr>
        <p:spPr>
          <a:xfrm rot="-9706974">
            <a:off x="7297163" y="731188"/>
            <a:ext cx="99802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9" name="Shape 2489"/>
          <p:cNvCxnSpPr/>
          <p:nvPr/>
        </p:nvCxnSpPr>
        <p:spPr>
          <a:xfrm rot="-9693903">
            <a:off x="7430110" y="662369"/>
            <a:ext cx="18973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0" name="Shape 2490"/>
          <p:cNvCxnSpPr/>
          <p:nvPr/>
        </p:nvCxnSpPr>
        <p:spPr>
          <a:xfrm rot="-9701328">
            <a:off x="7497212" y="525071"/>
            <a:ext cx="43924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1" name="Shape 2491"/>
          <p:cNvCxnSpPr/>
          <p:nvPr/>
        </p:nvCxnSpPr>
        <p:spPr>
          <a:xfrm rot="-9725249">
            <a:off x="7638971" y="433101"/>
            <a:ext cx="31212" cy="18157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2" name="Shape 2492"/>
          <p:cNvCxnSpPr/>
          <p:nvPr/>
        </p:nvCxnSpPr>
        <p:spPr>
          <a:xfrm flipH="1" rot="-9725249">
            <a:off x="7809439" y="546870"/>
            <a:ext cx="31212" cy="11877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3" name="Shape 2493"/>
          <p:cNvCxnSpPr/>
          <p:nvPr/>
        </p:nvCxnSpPr>
        <p:spPr>
          <a:xfrm flipH="1" rot="-9703373">
            <a:off x="7907541" y="616910"/>
            <a:ext cx="68874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4" name="Shape 2494"/>
          <p:cNvCxnSpPr/>
          <p:nvPr/>
        </p:nvCxnSpPr>
        <p:spPr>
          <a:xfrm flipH="1" rot="-9709124">
            <a:off x="7959261" y="687625"/>
            <a:ext cx="149988" cy="10644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5" name="Shape 2495"/>
          <p:cNvCxnSpPr/>
          <p:nvPr/>
        </p:nvCxnSpPr>
        <p:spPr>
          <a:xfrm flipH="1" rot="-9711265">
            <a:off x="8068656" y="874456"/>
            <a:ext cx="11270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6" name="Shape 2496"/>
          <p:cNvCxnSpPr/>
          <p:nvPr/>
        </p:nvCxnSpPr>
        <p:spPr>
          <a:xfrm flipH="1" rot="-9704331">
            <a:off x="8123720" y="961220"/>
            <a:ext cx="9382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7" name="Shape 2497"/>
          <p:cNvCxnSpPr/>
          <p:nvPr/>
        </p:nvCxnSpPr>
        <p:spPr>
          <a:xfrm flipH="1" rot="-9708272">
            <a:off x="8113146" y="1071170"/>
            <a:ext cx="181579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8" name="Shape 2498"/>
          <p:cNvCxnSpPr/>
          <p:nvPr/>
        </p:nvCxnSpPr>
        <p:spPr>
          <a:xfrm flipH="1" rot="-9711265">
            <a:off x="8162916" y="1201054"/>
            <a:ext cx="112705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99" name="Shape 2499"/>
          <p:cNvCxnSpPr/>
          <p:nvPr/>
        </p:nvCxnSpPr>
        <p:spPr>
          <a:xfrm flipH="1" rot="-9711328">
            <a:off x="8122324" y="1282966"/>
            <a:ext cx="13101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0" name="Shape 2500"/>
          <p:cNvCxnSpPr/>
          <p:nvPr/>
        </p:nvCxnSpPr>
        <p:spPr>
          <a:xfrm rot="1094561">
            <a:off x="8076386" y="1478579"/>
            <a:ext cx="565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1" name="Shape 2501"/>
          <p:cNvCxnSpPr/>
          <p:nvPr/>
        </p:nvCxnSpPr>
        <p:spPr>
          <a:xfrm rot="1091183">
            <a:off x="8039402" y="1590170"/>
            <a:ext cx="874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2" name="Shape 2502"/>
          <p:cNvCxnSpPr/>
          <p:nvPr/>
        </p:nvCxnSpPr>
        <p:spPr>
          <a:xfrm rot="1088735">
            <a:off x="8005570" y="1695092"/>
            <a:ext cx="112705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3" name="Shape 2503"/>
          <p:cNvCxnSpPr/>
          <p:nvPr/>
        </p:nvCxnSpPr>
        <p:spPr>
          <a:xfrm rot="1098065">
            <a:off x="7972049" y="1751620"/>
            <a:ext cx="81207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4" name="Shape 2504"/>
          <p:cNvCxnSpPr/>
          <p:nvPr/>
        </p:nvCxnSpPr>
        <p:spPr>
          <a:xfrm flipH="1" rot="-9725249">
            <a:off x="8119456" y="1422691"/>
            <a:ext cx="3121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5" name="Shape 2505"/>
          <p:cNvCxnSpPr/>
          <p:nvPr/>
        </p:nvCxnSpPr>
        <p:spPr>
          <a:xfrm flipH="1" rot="-9714675">
            <a:off x="8153181" y="1162400"/>
            <a:ext cx="62803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6" name="Shape 2506"/>
          <p:cNvCxnSpPr/>
          <p:nvPr/>
        </p:nvCxnSpPr>
        <p:spPr>
          <a:xfrm flipH="1" rot="-9693903">
            <a:off x="8123138" y="765918"/>
            <a:ext cx="1897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7" name="Shape 2507"/>
          <p:cNvCxnSpPr/>
          <p:nvPr/>
        </p:nvCxnSpPr>
        <p:spPr>
          <a:xfrm flipH="1" rot="-9713399">
            <a:off x="8051984" y="772377"/>
            <a:ext cx="50186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8" name="Shape 2508"/>
          <p:cNvCxnSpPr/>
          <p:nvPr/>
        </p:nvCxnSpPr>
        <p:spPr>
          <a:xfrm flipH="1" rot="-9693903">
            <a:off x="7881128" y="572565"/>
            <a:ext cx="1233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09" name="Shape 2509"/>
          <p:cNvCxnSpPr/>
          <p:nvPr/>
        </p:nvCxnSpPr>
        <p:spPr>
          <a:xfrm rot="-9693903">
            <a:off x="7744997" y="528764"/>
            <a:ext cx="18973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0" name="Shape 2510"/>
          <p:cNvCxnSpPr/>
          <p:nvPr/>
        </p:nvCxnSpPr>
        <p:spPr>
          <a:xfrm rot="-9714675">
            <a:off x="7552880" y="551136"/>
            <a:ext cx="62803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1" name="Shape 2511"/>
          <p:cNvCxnSpPr/>
          <p:nvPr/>
        </p:nvCxnSpPr>
        <p:spPr>
          <a:xfrm rot="-9693903">
            <a:off x="7617439" y="525662"/>
            <a:ext cx="18973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2" name="Shape 2512"/>
          <p:cNvCxnSpPr/>
          <p:nvPr/>
        </p:nvCxnSpPr>
        <p:spPr>
          <a:xfrm rot="-9703373">
            <a:off x="7326932" y="661949"/>
            <a:ext cx="68874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3" name="Shape 2513"/>
          <p:cNvCxnSpPr/>
          <p:nvPr/>
        </p:nvCxnSpPr>
        <p:spPr>
          <a:xfrm rot="-9703373">
            <a:off x="7172334" y="802370"/>
            <a:ext cx="68874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4" name="Shape 2514"/>
          <p:cNvCxnSpPr/>
          <p:nvPr/>
        </p:nvCxnSpPr>
        <p:spPr>
          <a:xfrm rot="-9701935">
            <a:off x="7035035" y="897678"/>
            <a:ext cx="81207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5" name="Shape 2515"/>
          <p:cNvCxnSpPr/>
          <p:nvPr/>
        </p:nvCxnSpPr>
        <p:spPr>
          <a:xfrm flipH="1" rot="1090447">
            <a:off x="6806651" y="1352005"/>
            <a:ext cx="62518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6" name="Shape 2516"/>
          <p:cNvCxnSpPr/>
          <p:nvPr/>
        </p:nvCxnSpPr>
        <p:spPr>
          <a:xfrm flipH="1" rot="1093841">
            <a:off x="6679342" y="1481952"/>
            <a:ext cx="10644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7" name="Shape 2517"/>
          <p:cNvCxnSpPr/>
          <p:nvPr/>
        </p:nvCxnSpPr>
        <p:spPr>
          <a:xfrm rot="-9705439">
            <a:off x="6663415" y="1620099"/>
            <a:ext cx="56541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8" name="Shape 2518"/>
          <p:cNvCxnSpPr/>
          <p:nvPr/>
        </p:nvCxnSpPr>
        <p:spPr>
          <a:xfrm rot="-9703373">
            <a:off x="6580666" y="1766713"/>
            <a:ext cx="6887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19" name="Shape 2519"/>
          <p:cNvCxnSpPr/>
          <p:nvPr/>
        </p:nvCxnSpPr>
        <p:spPr>
          <a:xfrm flipH="1" rot="1106097">
            <a:off x="6583404" y="1903719"/>
            <a:ext cx="18973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0" name="Shape 2520"/>
          <p:cNvCxnSpPr/>
          <p:nvPr/>
        </p:nvCxnSpPr>
        <p:spPr>
          <a:xfrm flipH="1" rot="1098672">
            <a:off x="6484021" y="2139047"/>
            <a:ext cx="4392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1" name="Shape 2521"/>
          <p:cNvCxnSpPr/>
          <p:nvPr/>
        </p:nvCxnSpPr>
        <p:spPr>
          <a:xfrm rot="-9708817">
            <a:off x="6395546" y="2281483"/>
            <a:ext cx="87469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2" name="Shape 2522"/>
          <p:cNvCxnSpPr/>
          <p:nvPr/>
        </p:nvCxnSpPr>
        <p:spPr>
          <a:xfrm flipH="1" rot="1086601">
            <a:off x="6351948" y="2551620"/>
            <a:ext cx="50186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3" name="Shape 2523"/>
          <p:cNvCxnSpPr/>
          <p:nvPr/>
        </p:nvCxnSpPr>
        <p:spPr>
          <a:xfrm flipH="1" rot="1080250">
            <a:off x="6350161" y="2699198"/>
            <a:ext cx="25235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4" name="Shape 2524"/>
          <p:cNvCxnSpPr/>
          <p:nvPr/>
        </p:nvCxnSpPr>
        <p:spPr>
          <a:xfrm flipH="1" rot="1089512">
            <a:off x="6221472" y="2845277"/>
            <a:ext cx="13765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5" name="Shape 2525"/>
          <p:cNvCxnSpPr/>
          <p:nvPr/>
        </p:nvCxnSpPr>
        <p:spPr>
          <a:xfrm flipH="1" rot="1093026">
            <a:off x="6274339" y="3003560"/>
            <a:ext cx="74851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6" name="Shape 2526"/>
          <p:cNvCxnSpPr/>
          <p:nvPr/>
        </p:nvCxnSpPr>
        <p:spPr>
          <a:xfrm flipH="1" rot="1098065">
            <a:off x="6268331" y="3504023"/>
            <a:ext cx="81207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7" name="Shape 2527"/>
          <p:cNvCxnSpPr/>
          <p:nvPr/>
        </p:nvCxnSpPr>
        <p:spPr>
          <a:xfrm flipH="1" rot="1094561">
            <a:off x="6313677" y="3691261"/>
            <a:ext cx="56541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8" name="Shape 2528"/>
          <p:cNvCxnSpPr/>
          <p:nvPr/>
        </p:nvCxnSpPr>
        <p:spPr>
          <a:xfrm flipH="1" rot="1098065">
            <a:off x="6306087" y="3785612"/>
            <a:ext cx="81207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29" name="Shape 2529"/>
          <p:cNvCxnSpPr/>
          <p:nvPr/>
        </p:nvCxnSpPr>
        <p:spPr>
          <a:xfrm flipH="1" rot="1086601">
            <a:off x="6321002" y="3950496"/>
            <a:ext cx="50186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0" name="Shape 2530"/>
          <p:cNvCxnSpPr/>
          <p:nvPr/>
        </p:nvCxnSpPr>
        <p:spPr>
          <a:xfrm flipH="1" rot="1088735">
            <a:off x="6426676" y="4253937"/>
            <a:ext cx="37568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1" name="Shape 2531"/>
          <p:cNvCxnSpPr/>
          <p:nvPr/>
        </p:nvCxnSpPr>
        <p:spPr>
          <a:xfrm>
            <a:off x="6542868" y="4339627"/>
            <a:ext cx="0" cy="11270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2" name="Shape 2532"/>
          <p:cNvCxnSpPr/>
          <p:nvPr/>
        </p:nvCxnSpPr>
        <p:spPr>
          <a:xfrm rot="1095114">
            <a:off x="6985244" y="4450648"/>
            <a:ext cx="11877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3" name="Shape 2533"/>
          <p:cNvCxnSpPr/>
          <p:nvPr/>
        </p:nvCxnSpPr>
        <p:spPr>
          <a:xfrm rot="1096627">
            <a:off x="6973376" y="4378454"/>
            <a:ext cx="68874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4" name="Shape 2534"/>
          <p:cNvCxnSpPr/>
          <p:nvPr/>
        </p:nvCxnSpPr>
        <p:spPr>
          <a:xfrm rot="1106097">
            <a:off x="6846104" y="4389303"/>
            <a:ext cx="18973" cy="938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5" name="Shape 2535"/>
          <p:cNvCxnSpPr/>
          <p:nvPr/>
        </p:nvCxnSpPr>
        <p:spPr>
          <a:xfrm flipH="1" rot="1093026">
            <a:off x="6699467" y="4346971"/>
            <a:ext cx="24950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6" name="Shape 2536"/>
          <p:cNvCxnSpPr/>
          <p:nvPr/>
        </p:nvCxnSpPr>
        <p:spPr>
          <a:xfrm flipH="1" rot="1093026">
            <a:off x="6546800" y="4299206"/>
            <a:ext cx="74851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7" name="Shape 2537"/>
          <p:cNvCxnSpPr/>
          <p:nvPr/>
        </p:nvCxnSpPr>
        <p:spPr>
          <a:xfrm rot="1093026">
            <a:off x="7267120" y="4212246"/>
            <a:ext cx="74851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8" name="Shape 2538"/>
          <p:cNvCxnSpPr/>
          <p:nvPr/>
        </p:nvCxnSpPr>
        <p:spPr>
          <a:xfrm rot="1091183">
            <a:off x="7456969" y="4025990"/>
            <a:ext cx="8746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39" name="Shape 2539"/>
          <p:cNvCxnSpPr/>
          <p:nvPr/>
        </p:nvCxnSpPr>
        <p:spPr>
          <a:xfrm flipH="1" rot="-9706974">
            <a:off x="7505142" y="3882618"/>
            <a:ext cx="74851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0" name="Shape 2540"/>
          <p:cNvCxnSpPr/>
          <p:nvPr/>
        </p:nvCxnSpPr>
        <p:spPr>
          <a:xfrm flipH="1" rot="-9706974">
            <a:off x="7524049" y="3799918"/>
            <a:ext cx="9980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1" name="Shape 2541"/>
          <p:cNvCxnSpPr/>
          <p:nvPr/>
        </p:nvCxnSpPr>
        <p:spPr>
          <a:xfrm flipH="1" rot="-9701935">
            <a:off x="7574803" y="3498691"/>
            <a:ext cx="81207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2" name="Shape 2542"/>
          <p:cNvCxnSpPr/>
          <p:nvPr/>
        </p:nvCxnSpPr>
        <p:spPr>
          <a:xfrm flipH="1" rot="-9707415">
            <a:off x="7664383" y="3002251"/>
            <a:ext cx="168961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3" name="Shape 2543"/>
          <p:cNvCxnSpPr/>
          <p:nvPr/>
        </p:nvCxnSpPr>
        <p:spPr>
          <a:xfrm rot="1091183">
            <a:off x="7671669" y="3089204"/>
            <a:ext cx="874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4" name="Shape 2544"/>
          <p:cNvCxnSpPr/>
          <p:nvPr/>
        </p:nvCxnSpPr>
        <p:spPr>
          <a:xfrm flipH="1" rot="-9704331">
            <a:off x="7627913" y="3287450"/>
            <a:ext cx="93825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5" name="Shape 2545"/>
          <p:cNvCxnSpPr/>
          <p:nvPr/>
        </p:nvCxnSpPr>
        <p:spPr>
          <a:xfrm flipH="1" rot="-9706974">
            <a:off x="7587405" y="3584139"/>
            <a:ext cx="99802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6" name="Shape 2546"/>
          <p:cNvCxnSpPr/>
          <p:nvPr/>
        </p:nvCxnSpPr>
        <p:spPr>
          <a:xfrm rot="1088735">
            <a:off x="7499105" y="3827296"/>
            <a:ext cx="112705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7" name="Shape 2547"/>
          <p:cNvCxnSpPr/>
          <p:nvPr/>
        </p:nvCxnSpPr>
        <p:spPr>
          <a:xfrm rot="1088735">
            <a:off x="7296478" y="4109346"/>
            <a:ext cx="112705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8" name="Shape 2548"/>
          <p:cNvCxnSpPr/>
          <p:nvPr/>
        </p:nvCxnSpPr>
        <p:spPr>
          <a:xfrm flipH="1" rot="-9709124">
            <a:off x="7704701" y="2841060"/>
            <a:ext cx="149988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49" name="Shape 2549"/>
          <p:cNvCxnSpPr/>
          <p:nvPr/>
        </p:nvCxnSpPr>
        <p:spPr>
          <a:xfrm flipH="1" rot="-9705439">
            <a:off x="7750574" y="2564537"/>
            <a:ext cx="56541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0" name="Shape 2550"/>
          <p:cNvCxnSpPr/>
          <p:nvPr/>
        </p:nvCxnSpPr>
        <p:spPr>
          <a:xfrm rot="10800000">
            <a:off x="7678385" y="2446914"/>
            <a:ext cx="0" cy="7485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1" name="Shape 2551"/>
          <p:cNvCxnSpPr/>
          <p:nvPr/>
        </p:nvCxnSpPr>
        <p:spPr>
          <a:xfrm rot="-9709553">
            <a:off x="7568032" y="2478498"/>
            <a:ext cx="62518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2" name="Shape 2552"/>
          <p:cNvCxnSpPr/>
          <p:nvPr/>
        </p:nvCxnSpPr>
        <p:spPr>
          <a:xfrm rot="-9703373">
            <a:off x="7496647" y="2482795"/>
            <a:ext cx="68874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3" name="Shape 2553"/>
          <p:cNvCxnSpPr/>
          <p:nvPr/>
        </p:nvCxnSpPr>
        <p:spPr>
          <a:xfrm flipH="1" rot="-9711265">
            <a:off x="7744115" y="2533502"/>
            <a:ext cx="37568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4" name="Shape 2554"/>
          <p:cNvCxnSpPr/>
          <p:nvPr/>
        </p:nvCxnSpPr>
        <p:spPr>
          <a:xfrm flipH="1" rot="-9709553">
            <a:off x="7688307" y="2591173"/>
            <a:ext cx="62518" cy="565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5" name="Shape 2555"/>
          <p:cNvCxnSpPr/>
          <p:nvPr/>
        </p:nvCxnSpPr>
        <p:spPr>
          <a:xfrm rot="1074751">
            <a:off x="7740826" y="2714110"/>
            <a:ext cx="3121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6" name="Shape 2556"/>
          <p:cNvCxnSpPr/>
          <p:nvPr/>
        </p:nvCxnSpPr>
        <p:spPr>
          <a:xfrm flipH="1" rot="-9706159">
            <a:off x="7702762" y="2806541"/>
            <a:ext cx="10644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7" name="Shape 2557"/>
          <p:cNvCxnSpPr/>
          <p:nvPr/>
        </p:nvCxnSpPr>
        <p:spPr>
          <a:xfrm rot="1093026">
            <a:off x="7620033" y="3188542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8" name="Shape 2558"/>
          <p:cNvCxnSpPr/>
          <p:nvPr/>
        </p:nvCxnSpPr>
        <p:spPr>
          <a:xfrm flipH="1" rot="-9706159">
            <a:off x="7542205" y="3695427"/>
            <a:ext cx="106442" cy="2523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59" name="Shape 2559"/>
          <p:cNvSpPr/>
          <p:nvPr/>
        </p:nvSpPr>
        <p:spPr>
          <a:xfrm rot="1091927">
            <a:off x="6908636" y="3044957"/>
            <a:ext cx="409074" cy="520567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560" name="Shape 2560"/>
          <p:cNvSpPr/>
          <p:nvPr/>
        </p:nvSpPr>
        <p:spPr>
          <a:xfrm rot="1091927">
            <a:off x="7071256" y="3134699"/>
            <a:ext cx="165410" cy="365917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561" name="Shape 2561"/>
          <p:cNvSpPr/>
          <p:nvPr/>
        </p:nvSpPr>
        <p:spPr>
          <a:xfrm rot="1091927">
            <a:off x="6977558" y="3175246"/>
            <a:ext cx="157310" cy="312743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562" name="Shape 2562"/>
          <p:cNvSpPr/>
          <p:nvPr/>
        </p:nvSpPr>
        <p:spPr>
          <a:xfrm rot="1091795">
            <a:off x="6878714" y="1863491"/>
            <a:ext cx="429310" cy="85009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563" name="Shape 2563"/>
          <p:cNvSpPr/>
          <p:nvPr/>
        </p:nvSpPr>
        <p:spPr>
          <a:xfrm rot="1091795">
            <a:off x="7259433" y="2204600"/>
            <a:ext cx="161117" cy="286418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564" name="Shape 2564"/>
          <p:cNvSpPr/>
          <p:nvPr/>
        </p:nvSpPr>
        <p:spPr>
          <a:xfrm rot="1241846">
            <a:off x="7435179" y="3327916"/>
            <a:ext cx="184989" cy="182308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565" name="Shape 2565"/>
          <p:cNvSpPr/>
          <p:nvPr/>
        </p:nvSpPr>
        <p:spPr>
          <a:xfrm rot="1242423">
            <a:off x="7457796" y="3345251"/>
            <a:ext cx="162713" cy="156366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2566" name="Shape 2566"/>
          <p:cNvCxnSpPr/>
          <p:nvPr/>
        </p:nvCxnSpPr>
        <p:spPr>
          <a:xfrm rot="1093026">
            <a:off x="7924502" y="1901652"/>
            <a:ext cx="74851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67" name="Shape 2567"/>
          <p:cNvCxnSpPr/>
          <p:nvPr/>
        </p:nvCxnSpPr>
        <p:spPr>
          <a:xfrm rot="1086601">
            <a:off x="7820205" y="2030680"/>
            <a:ext cx="50186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68" name="Shape 2568"/>
          <p:cNvCxnSpPr/>
          <p:nvPr/>
        </p:nvCxnSpPr>
        <p:spPr>
          <a:xfrm rot="1098672">
            <a:off x="7633527" y="2325450"/>
            <a:ext cx="43924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69" name="Shape 2569"/>
          <p:cNvCxnSpPr/>
          <p:nvPr/>
        </p:nvCxnSpPr>
        <p:spPr>
          <a:xfrm rot="1093026">
            <a:off x="7750456" y="2145165"/>
            <a:ext cx="74851" cy="11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0" name="Shape 2570"/>
          <p:cNvCxnSpPr/>
          <p:nvPr/>
        </p:nvCxnSpPr>
        <p:spPr>
          <a:xfrm rot="1097567">
            <a:off x="7852110" y="1883030"/>
            <a:ext cx="76464" cy="2808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1" name="Shape 2571"/>
          <p:cNvCxnSpPr/>
          <p:nvPr/>
        </p:nvCxnSpPr>
        <p:spPr>
          <a:xfrm rot="1086226">
            <a:off x="7779950" y="1998037"/>
            <a:ext cx="65649" cy="5464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2" name="Shape 2572"/>
          <p:cNvCxnSpPr/>
          <p:nvPr/>
        </p:nvCxnSpPr>
        <p:spPr>
          <a:xfrm rot="1087565">
            <a:off x="7705458" y="2127075"/>
            <a:ext cx="70393" cy="404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3" name="Shape 2573"/>
          <p:cNvCxnSpPr/>
          <p:nvPr/>
        </p:nvCxnSpPr>
        <p:spPr>
          <a:xfrm rot="1095114">
            <a:off x="7513641" y="2415440"/>
            <a:ext cx="8908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4" name="Shape 2574"/>
          <p:cNvCxnSpPr/>
          <p:nvPr/>
        </p:nvCxnSpPr>
        <p:spPr>
          <a:xfrm rot="1086601">
            <a:off x="7393693" y="2557941"/>
            <a:ext cx="50186" cy="404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5" name="Shape 2575"/>
          <p:cNvCxnSpPr/>
          <p:nvPr/>
        </p:nvCxnSpPr>
        <p:spPr>
          <a:xfrm flipH="1" rot="-9709319">
            <a:off x="7313354" y="2672989"/>
            <a:ext cx="84623" cy="1423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6" name="Shape 2576"/>
          <p:cNvCxnSpPr/>
          <p:nvPr/>
        </p:nvCxnSpPr>
        <p:spPr>
          <a:xfrm rot="1095114">
            <a:off x="7229000" y="2779733"/>
            <a:ext cx="59387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7" name="Shape 2577"/>
          <p:cNvCxnSpPr/>
          <p:nvPr/>
        </p:nvCxnSpPr>
        <p:spPr>
          <a:xfrm flipH="1" rot="-9708449">
            <a:off x="7168222" y="2881272"/>
            <a:ext cx="67262" cy="1707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8" name="Shape 2578"/>
          <p:cNvCxnSpPr/>
          <p:nvPr/>
        </p:nvCxnSpPr>
        <p:spPr>
          <a:xfrm rot="1094160">
            <a:off x="7216644" y="2861628"/>
            <a:ext cx="54644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79" name="Shape 2579"/>
          <p:cNvCxnSpPr/>
          <p:nvPr/>
        </p:nvCxnSpPr>
        <p:spPr>
          <a:xfrm rot="1089162">
            <a:off x="7437868" y="2564925"/>
            <a:ext cx="57775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0" name="Shape 2580"/>
          <p:cNvCxnSpPr/>
          <p:nvPr/>
        </p:nvCxnSpPr>
        <p:spPr>
          <a:xfrm flipH="1" rot="1106097">
            <a:off x="7530364" y="2520882"/>
            <a:ext cx="17076" cy="92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1" name="Shape 2581"/>
          <p:cNvCxnSpPr/>
          <p:nvPr/>
        </p:nvCxnSpPr>
        <p:spPr>
          <a:xfrm rot="-9709319">
            <a:off x="7426262" y="2577996"/>
            <a:ext cx="42311" cy="11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2" name="Shape 2582"/>
          <p:cNvCxnSpPr/>
          <p:nvPr/>
        </p:nvCxnSpPr>
        <p:spPr>
          <a:xfrm rot="1092235">
            <a:off x="7336477" y="2638969"/>
            <a:ext cx="47055" cy="359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3" name="Shape 2583"/>
          <p:cNvCxnSpPr/>
          <p:nvPr/>
        </p:nvCxnSpPr>
        <p:spPr>
          <a:xfrm rot="-9710838">
            <a:off x="7402259" y="2606197"/>
            <a:ext cx="57775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4" name="Shape 2584"/>
          <p:cNvCxnSpPr/>
          <p:nvPr/>
        </p:nvCxnSpPr>
        <p:spPr>
          <a:xfrm rot="-9713399">
            <a:off x="7359185" y="2651489"/>
            <a:ext cx="50186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5" name="Shape 2585"/>
          <p:cNvCxnSpPr/>
          <p:nvPr/>
        </p:nvCxnSpPr>
        <p:spPr>
          <a:xfrm rot="1091653">
            <a:off x="7390909" y="2622835"/>
            <a:ext cx="4515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6" name="Shape 2586"/>
          <p:cNvCxnSpPr/>
          <p:nvPr/>
        </p:nvCxnSpPr>
        <p:spPr>
          <a:xfrm rot="1089957">
            <a:off x="7463535" y="2634515"/>
            <a:ext cx="40414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7" name="Shape 2587"/>
          <p:cNvCxnSpPr/>
          <p:nvPr/>
        </p:nvCxnSpPr>
        <p:spPr>
          <a:xfrm rot="-9693903">
            <a:off x="7516760" y="2652853"/>
            <a:ext cx="12332" cy="280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8" name="Shape 2588"/>
          <p:cNvCxnSpPr/>
          <p:nvPr/>
        </p:nvCxnSpPr>
        <p:spPr>
          <a:xfrm rot="-9710043">
            <a:off x="7441315" y="2667489"/>
            <a:ext cx="40414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89" name="Shape 2589"/>
          <p:cNvCxnSpPr/>
          <p:nvPr/>
        </p:nvCxnSpPr>
        <p:spPr>
          <a:xfrm rot="-9693903">
            <a:off x="7417107" y="2667186"/>
            <a:ext cx="1897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0" name="Shape 2590"/>
          <p:cNvCxnSpPr/>
          <p:nvPr/>
        </p:nvCxnSpPr>
        <p:spPr>
          <a:xfrm rot="-9693903">
            <a:off x="7335606" y="2814904"/>
            <a:ext cx="1897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1" name="Shape 2591"/>
          <p:cNvCxnSpPr/>
          <p:nvPr/>
        </p:nvCxnSpPr>
        <p:spPr>
          <a:xfrm rot="-9719750">
            <a:off x="7310165" y="2844300"/>
            <a:ext cx="25235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2" name="Shape 2592"/>
          <p:cNvCxnSpPr/>
          <p:nvPr/>
        </p:nvCxnSpPr>
        <p:spPr>
          <a:xfrm rot="-9713774">
            <a:off x="7272906" y="2909763"/>
            <a:ext cx="32824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3" name="Shape 2593"/>
          <p:cNvCxnSpPr/>
          <p:nvPr/>
        </p:nvCxnSpPr>
        <p:spPr>
          <a:xfrm rot="-9693903">
            <a:off x="7227726" y="2901099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4" name="Shape 2594"/>
          <p:cNvCxnSpPr/>
          <p:nvPr/>
        </p:nvCxnSpPr>
        <p:spPr>
          <a:xfrm rot="-9725733">
            <a:off x="7217840" y="2964117"/>
            <a:ext cx="20492" cy="2181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5" name="Shape 2595"/>
          <p:cNvCxnSpPr/>
          <p:nvPr/>
        </p:nvCxnSpPr>
        <p:spPr>
          <a:xfrm rot="-9642597">
            <a:off x="7264716" y="2947741"/>
            <a:ext cx="6356" cy="375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6" name="Shape 2596"/>
          <p:cNvCxnSpPr/>
          <p:nvPr/>
        </p:nvCxnSpPr>
        <p:spPr>
          <a:xfrm rot="-9717131">
            <a:off x="7299382" y="2855399"/>
            <a:ext cx="28081" cy="7646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7" name="Shape 2597"/>
          <p:cNvCxnSpPr/>
          <p:nvPr/>
        </p:nvCxnSpPr>
        <p:spPr>
          <a:xfrm rot="-9693903">
            <a:off x="7349173" y="2840613"/>
            <a:ext cx="17076" cy="3121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8" name="Shape 2598"/>
          <p:cNvCxnSpPr/>
          <p:nvPr/>
        </p:nvCxnSpPr>
        <p:spPr>
          <a:xfrm rot="-9658464">
            <a:off x="7470058" y="2737573"/>
            <a:ext cx="9202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99" name="Shape 2599"/>
          <p:cNvCxnSpPr/>
          <p:nvPr/>
        </p:nvCxnSpPr>
        <p:spPr>
          <a:xfrm rot="-9725733">
            <a:off x="7504837" y="2703035"/>
            <a:ext cx="20492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0" name="Shape 2600"/>
          <p:cNvCxnSpPr/>
          <p:nvPr/>
        </p:nvCxnSpPr>
        <p:spPr>
          <a:xfrm rot="-9730867">
            <a:off x="7578871" y="2665837"/>
            <a:ext cx="26469" cy="264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1" name="Shape 2601"/>
          <p:cNvCxnSpPr/>
          <p:nvPr/>
        </p:nvCxnSpPr>
        <p:spPr>
          <a:xfrm rot="-9693903">
            <a:off x="7625831" y="2580428"/>
            <a:ext cx="12332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2" name="Shape 2602"/>
          <p:cNvCxnSpPr/>
          <p:nvPr/>
        </p:nvCxnSpPr>
        <p:spPr>
          <a:xfrm rot="-9664521">
            <a:off x="7596131" y="2579910"/>
            <a:ext cx="1110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3" name="Shape 2603"/>
          <p:cNvCxnSpPr/>
          <p:nvPr/>
        </p:nvCxnSpPr>
        <p:spPr>
          <a:xfrm rot="-9693903">
            <a:off x="7558261" y="2606335"/>
            <a:ext cx="17076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4" name="Shape 2604"/>
          <p:cNvCxnSpPr/>
          <p:nvPr/>
        </p:nvCxnSpPr>
        <p:spPr>
          <a:xfrm rot="-9658464">
            <a:off x="7517449" y="2540708"/>
            <a:ext cx="9202" cy="375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5" name="Shape 2605"/>
          <p:cNvCxnSpPr/>
          <p:nvPr/>
        </p:nvCxnSpPr>
        <p:spPr>
          <a:xfrm rot="-9693903">
            <a:off x="7568892" y="2513823"/>
            <a:ext cx="18973" cy="577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6" name="Shape 2606"/>
          <p:cNvCxnSpPr/>
          <p:nvPr/>
        </p:nvCxnSpPr>
        <p:spPr>
          <a:xfrm rot="-9714993">
            <a:off x="7626956" y="2533251"/>
            <a:ext cx="15463" cy="280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7" name="Shape 2607"/>
          <p:cNvCxnSpPr/>
          <p:nvPr/>
        </p:nvCxnSpPr>
        <p:spPr>
          <a:xfrm rot="-9693903">
            <a:off x="7662595" y="2533178"/>
            <a:ext cx="1423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8" name="Shape 2608"/>
          <p:cNvCxnSpPr/>
          <p:nvPr/>
        </p:nvCxnSpPr>
        <p:spPr>
          <a:xfrm rot="-9693903">
            <a:off x="7606275" y="2495692"/>
            <a:ext cx="18973" cy="264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09" name="Shape 2609"/>
          <p:cNvCxnSpPr/>
          <p:nvPr/>
        </p:nvCxnSpPr>
        <p:spPr>
          <a:xfrm flipH="1" rot="-9491916">
            <a:off x="7607405" y="2525693"/>
            <a:ext cx="161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0" name="Shape 2610"/>
          <p:cNvCxnSpPr/>
          <p:nvPr/>
        </p:nvCxnSpPr>
        <p:spPr>
          <a:xfrm rot="-9721114">
            <a:off x="7546400" y="2531665"/>
            <a:ext cx="35956" cy="328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1" name="Shape 2611"/>
          <p:cNvCxnSpPr/>
          <p:nvPr/>
        </p:nvCxnSpPr>
        <p:spPr>
          <a:xfrm rot="-9703373">
            <a:off x="7553451" y="2532683"/>
            <a:ext cx="68874" cy="328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2" name="Shape 2612"/>
          <p:cNvCxnSpPr/>
          <p:nvPr/>
        </p:nvCxnSpPr>
        <p:spPr>
          <a:xfrm rot="-9703373">
            <a:off x="7522728" y="2597172"/>
            <a:ext cx="34437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3" name="Shape 2613"/>
          <p:cNvCxnSpPr/>
          <p:nvPr/>
        </p:nvCxnSpPr>
        <p:spPr>
          <a:xfrm rot="-9703373">
            <a:off x="7474807" y="2583636"/>
            <a:ext cx="34437" cy="4392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4" name="Shape 2614"/>
          <p:cNvCxnSpPr/>
          <p:nvPr/>
        </p:nvCxnSpPr>
        <p:spPr>
          <a:xfrm rot="-9711265">
            <a:off x="7484463" y="2578558"/>
            <a:ext cx="37568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5" name="Shape 2615"/>
          <p:cNvCxnSpPr/>
          <p:nvPr/>
        </p:nvCxnSpPr>
        <p:spPr>
          <a:xfrm rot="-9730867">
            <a:off x="7477273" y="2714512"/>
            <a:ext cx="2646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6" name="Shape 2616"/>
          <p:cNvCxnSpPr/>
          <p:nvPr/>
        </p:nvCxnSpPr>
        <p:spPr>
          <a:xfrm rot="-9703373">
            <a:off x="7402378" y="2708463"/>
            <a:ext cx="68874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7" name="Shape 2617"/>
          <p:cNvCxnSpPr/>
          <p:nvPr/>
        </p:nvCxnSpPr>
        <p:spPr>
          <a:xfrm rot="-9711902">
            <a:off x="7345257" y="2775028"/>
            <a:ext cx="90600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8" name="Shape 2618"/>
          <p:cNvCxnSpPr/>
          <p:nvPr/>
        </p:nvCxnSpPr>
        <p:spPr>
          <a:xfrm rot="-9708347">
            <a:off x="7365875" y="2791327"/>
            <a:ext cx="45157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19" name="Shape 2619"/>
          <p:cNvCxnSpPr/>
          <p:nvPr/>
        </p:nvCxnSpPr>
        <p:spPr>
          <a:xfrm rot="-9693903">
            <a:off x="7383477" y="2831969"/>
            <a:ext cx="18973" cy="920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0" name="Shape 2620"/>
          <p:cNvCxnSpPr/>
          <p:nvPr/>
        </p:nvCxnSpPr>
        <p:spPr>
          <a:xfrm rot="-9714993">
            <a:off x="7360651" y="2876332"/>
            <a:ext cx="15463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1" name="Shape 2621"/>
          <p:cNvCxnSpPr/>
          <p:nvPr/>
        </p:nvCxnSpPr>
        <p:spPr>
          <a:xfrm rot="-9714675">
            <a:off x="7321204" y="2906217"/>
            <a:ext cx="62803" cy="154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2" name="Shape 2622"/>
          <p:cNvCxnSpPr/>
          <p:nvPr/>
        </p:nvCxnSpPr>
        <p:spPr>
          <a:xfrm rot="-9664521">
            <a:off x="7314579" y="2785311"/>
            <a:ext cx="11100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3" name="Shape 2623"/>
          <p:cNvCxnSpPr/>
          <p:nvPr/>
        </p:nvCxnSpPr>
        <p:spPr>
          <a:xfrm rot="-9725249">
            <a:off x="7291465" y="2729789"/>
            <a:ext cx="31212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4" name="Shape 2624"/>
          <p:cNvCxnSpPr/>
          <p:nvPr/>
        </p:nvCxnSpPr>
        <p:spPr>
          <a:xfrm rot="-9703373">
            <a:off x="7325803" y="2695407"/>
            <a:ext cx="34437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5" name="Shape 2625"/>
          <p:cNvCxnSpPr/>
          <p:nvPr/>
        </p:nvCxnSpPr>
        <p:spPr>
          <a:xfrm rot="-9730867">
            <a:off x="7183347" y="2978281"/>
            <a:ext cx="26469" cy="2523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6" name="Shape 2626"/>
          <p:cNvCxnSpPr/>
          <p:nvPr/>
        </p:nvCxnSpPr>
        <p:spPr>
          <a:xfrm rot="-9693903">
            <a:off x="7209797" y="2900051"/>
            <a:ext cx="17076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7" name="Shape 2627"/>
          <p:cNvCxnSpPr/>
          <p:nvPr/>
        </p:nvCxnSpPr>
        <p:spPr>
          <a:xfrm rot="-9700604">
            <a:off x="7263606" y="2919786"/>
            <a:ext cx="48667" cy="359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8" name="Shape 2628"/>
          <p:cNvCxnSpPr/>
          <p:nvPr/>
        </p:nvCxnSpPr>
        <p:spPr>
          <a:xfrm rot="-9713774">
            <a:off x="7315217" y="2919473"/>
            <a:ext cx="32824" cy="423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29" name="Shape 2629"/>
          <p:cNvCxnSpPr/>
          <p:nvPr/>
        </p:nvCxnSpPr>
        <p:spPr>
          <a:xfrm rot="-9693903">
            <a:off x="7391622" y="2937663"/>
            <a:ext cx="12332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0" name="Shape 2630"/>
          <p:cNvCxnSpPr/>
          <p:nvPr/>
        </p:nvCxnSpPr>
        <p:spPr>
          <a:xfrm rot="-9704886">
            <a:off x="7401295" y="2894469"/>
            <a:ext cx="29693" cy="391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1" name="Shape 2631"/>
          <p:cNvCxnSpPr/>
          <p:nvPr/>
        </p:nvCxnSpPr>
        <p:spPr>
          <a:xfrm rot="-9702227">
            <a:off x="7431733" y="2804525"/>
            <a:ext cx="39180" cy="5464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2" name="Shape 2632"/>
          <p:cNvCxnSpPr/>
          <p:nvPr/>
        </p:nvCxnSpPr>
        <p:spPr>
          <a:xfrm rot="-9725249">
            <a:off x="7476141" y="2771491"/>
            <a:ext cx="31212" cy="501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3" name="Shape 2633"/>
          <p:cNvCxnSpPr/>
          <p:nvPr/>
        </p:nvCxnSpPr>
        <p:spPr>
          <a:xfrm rot="-9721852">
            <a:off x="7525897" y="2710550"/>
            <a:ext cx="23338" cy="3918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4" name="Shape 2634"/>
          <p:cNvCxnSpPr/>
          <p:nvPr/>
        </p:nvCxnSpPr>
        <p:spPr>
          <a:xfrm rot="-9693903">
            <a:off x="7531838" y="2663095"/>
            <a:ext cx="474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5" name="Shape 2635"/>
          <p:cNvCxnSpPr/>
          <p:nvPr/>
        </p:nvCxnSpPr>
        <p:spPr>
          <a:xfrm rot="1088735">
            <a:off x="7285411" y="2761233"/>
            <a:ext cx="375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6" name="Shape 2636"/>
          <p:cNvCxnSpPr/>
          <p:nvPr/>
        </p:nvCxnSpPr>
        <p:spPr>
          <a:xfrm rot="1074267">
            <a:off x="7281423" y="2778644"/>
            <a:ext cx="20492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7" name="Shape 2637"/>
          <p:cNvCxnSpPr/>
          <p:nvPr/>
        </p:nvCxnSpPr>
        <p:spPr>
          <a:xfrm rot="1082869">
            <a:off x="7254756" y="2823640"/>
            <a:ext cx="2808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8" name="Shape 2638"/>
          <p:cNvCxnSpPr/>
          <p:nvPr/>
        </p:nvCxnSpPr>
        <p:spPr>
          <a:xfrm rot="1078886">
            <a:off x="7248977" y="2849469"/>
            <a:ext cx="35956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39" name="Shape 2639"/>
          <p:cNvCxnSpPr/>
          <p:nvPr/>
        </p:nvCxnSpPr>
        <p:spPr>
          <a:xfrm rot="1074751">
            <a:off x="7239124" y="2840663"/>
            <a:ext cx="31212" cy="1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0" name="Shape 2640"/>
          <p:cNvCxnSpPr/>
          <p:nvPr/>
        </p:nvCxnSpPr>
        <p:spPr>
          <a:xfrm flipH="1" rot="-9710043">
            <a:off x="7201949" y="2924093"/>
            <a:ext cx="40414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1" name="Shape 2641"/>
          <p:cNvCxnSpPr/>
          <p:nvPr/>
        </p:nvCxnSpPr>
        <p:spPr>
          <a:xfrm flipH="1" rot="-9702227">
            <a:off x="7179694" y="2980391"/>
            <a:ext cx="39180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2" name="Shape 2642"/>
          <p:cNvCxnSpPr/>
          <p:nvPr/>
        </p:nvCxnSpPr>
        <p:spPr>
          <a:xfrm flipH="1" rot="-9725249">
            <a:off x="7177538" y="3004660"/>
            <a:ext cx="3121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3" name="Shape 2643"/>
          <p:cNvCxnSpPr/>
          <p:nvPr/>
        </p:nvCxnSpPr>
        <p:spPr>
          <a:xfrm rot="1069133">
            <a:off x="7284522" y="2758177"/>
            <a:ext cx="26469" cy="2969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4" name="Shape 2644"/>
          <p:cNvCxnSpPr/>
          <p:nvPr/>
        </p:nvCxnSpPr>
        <p:spPr>
          <a:xfrm rot="1090681">
            <a:off x="7323180" y="2710795"/>
            <a:ext cx="42311" cy="2181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5" name="Shape 2645"/>
          <p:cNvCxnSpPr/>
          <p:nvPr/>
        </p:nvCxnSpPr>
        <p:spPr>
          <a:xfrm rot="1095114">
            <a:off x="7317344" y="2696999"/>
            <a:ext cx="29693" cy="233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6" name="Shape 2646"/>
          <p:cNvCxnSpPr/>
          <p:nvPr/>
        </p:nvCxnSpPr>
        <p:spPr>
          <a:xfrm flipH="1" rot="-9702227">
            <a:off x="7370239" y="2642909"/>
            <a:ext cx="39180" cy="16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7" name="Shape 2647"/>
          <p:cNvCxnSpPr/>
          <p:nvPr/>
        </p:nvCxnSpPr>
        <p:spPr>
          <a:xfrm rot="1082869">
            <a:off x="7486143" y="2496601"/>
            <a:ext cx="28081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8" name="Shape 2648"/>
          <p:cNvCxnSpPr/>
          <p:nvPr/>
        </p:nvCxnSpPr>
        <p:spPr>
          <a:xfrm rot="1095114">
            <a:off x="7471820" y="2508999"/>
            <a:ext cx="29693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49" name="Shape 2649"/>
          <p:cNvCxnSpPr/>
          <p:nvPr/>
        </p:nvCxnSpPr>
        <p:spPr>
          <a:xfrm rot="1082869">
            <a:off x="7449725" y="2542479"/>
            <a:ext cx="28081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0" name="Shape 2650"/>
          <p:cNvCxnSpPr/>
          <p:nvPr/>
        </p:nvCxnSpPr>
        <p:spPr>
          <a:xfrm rot="1093841">
            <a:off x="7651709" y="2914437"/>
            <a:ext cx="10644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1" name="Shape 2651"/>
          <p:cNvCxnSpPr/>
          <p:nvPr/>
        </p:nvCxnSpPr>
        <p:spPr>
          <a:xfrm flipH="1" rot="-9709553">
            <a:off x="7723238" y="2694569"/>
            <a:ext cx="62518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2" name="Shape 2652"/>
          <p:cNvCxnSpPr/>
          <p:nvPr/>
        </p:nvCxnSpPr>
        <p:spPr>
          <a:xfrm flipH="1" rot="-9701935">
            <a:off x="7536720" y="3643929"/>
            <a:ext cx="81207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3" name="Shape 2653"/>
          <p:cNvCxnSpPr/>
          <p:nvPr/>
        </p:nvCxnSpPr>
        <p:spPr>
          <a:xfrm rot="1093026">
            <a:off x="7489842" y="3764746"/>
            <a:ext cx="748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4" name="Shape 2654"/>
          <p:cNvCxnSpPr/>
          <p:nvPr/>
        </p:nvCxnSpPr>
        <p:spPr>
          <a:xfrm rot="1095669">
            <a:off x="7421645" y="3891517"/>
            <a:ext cx="93825" cy="4392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5" name="Shape 2655"/>
          <p:cNvCxnSpPr/>
          <p:nvPr/>
        </p:nvCxnSpPr>
        <p:spPr>
          <a:xfrm rot="1093841">
            <a:off x="7381355" y="4018440"/>
            <a:ext cx="106442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6" name="Shape 2656"/>
          <p:cNvCxnSpPr/>
          <p:nvPr/>
        </p:nvCxnSpPr>
        <p:spPr>
          <a:xfrm rot="1093026">
            <a:off x="7208794" y="4106299"/>
            <a:ext cx="99802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7" name="Shape 2657"/>
          <p:cNvCxnSpPr/>
          <p:nvPr/>
        </p:nvCxnSpPr>
        <p:spPr>
          <a:xfrm rot="1088672">
            <a:off x="7107676" y="4229873"/>
            <a:ext cx="131014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8" name="Shape 2658"/>
          <p:cNvCxnSpPr/>
          <p:nvPr/>
        </p:nvCxnSpPr>
        <p:spPr>
          <a:xfrm rot="1088672">
            <a:off x="7030799" y="4334673"/>
            <a:ext cx="131014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9" name="Shape 2659"/>
          <p:cNvCxnSpPr/>
          <p:nvPr/>
        </p:nvCxnSpPr>
        <p:spPr>
          <a:xfrm rot="1095669">
            <a:off x="6892743" y="4390768"/>
            <a:ext cx="93825" cy="9980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0" name="Shape 2660"/>
          <p:cNvCxnSpPr/>
          <p:nvPr/>
        </p:nvCxnSpPr>
        <p:spPr>
          <a:xfrm rot="1080250">
            <a:off x="6789653" y="4359679"/>
            <a:ext cx="25235" cy="13765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1" name="Shape 2661"/>
          <p:cNvCxnSpPr/>
          <p:nvPr/>
        </p:nvCxnSpPr>
        <p:spPr>
          <a:xfrm>
            <a:off x="6664401" y="4281286"/>
            <a:ext cx="0" cy="13101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2" name="Shape 2662"/>
          <p:cNvCxnSpPr/>
          <p:nvPr/>
        </p:nvCxnSpPr>
        <p:spPr>
          <a:xfrm flipH="1" rot="1074751">
            <a:off x="6602834" y="4231216"/>
            <a:ext cx="3121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3" name="Shape 2663"/>
          <p:cNvCxnSpPr/>
          <p:nvPr/>
        </p:nvCxnSpPr>
        <p:spPr>
          <a:xfrm flipH="1" rot="1093841">
            <a:off x="6456918" y="4123875"/>
            <a:ext cx="106442" cy="8120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4" name="Shape 2664"/>
          <p:cNvCxnSpPr/>
          <p:nvPr/>
        </p:nvCxnSpPr>
        <p:spPr>
          <a:xfrm flipH="1" rot="1095669">
            <a:off x="6388619" y="4000049"/>
            <a:ext cx="93825" cy="625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5" name="Shape 2665"/>
          <p:cNvCxnSpPr/>
          <p:nvPr/>
        </p:nvCxnSpPr>
        <p:spPr>
          <a:xfrm flipH="1" rot="1098672">
            <a:off x="6367164" y="4082434"/>
            <a:ext cx="43924" cy="1897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6" name="Shape 2666"/>
          <p:cNvCxnSpPr/>
          <p:nvPr/>
        </p:nvCxnSpPr>
        <p:spPr>
          <a:xfrm flipH="1" rot="1098065">
            <a:off x="6388633" y="3911680"/>
            <a:ext cx="81207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7" name="Shape 2667"/>
          <p:cNvCxnSpPr/>
          <p:nvPr/>
        </p:nvCxnSpPr>
        <p:spPr>
          <a:xfrm flipH="1" rot="1095669">
            <a:off x="6374764" y="3757603"/>
            <a:ext cx="93825" cy="3121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8" name="Shape 2668"/>
          <p:cNvCxnSpPr/>
          <p:nvPr/>
        </p:nvCxnSpPr>
        <p:spPr>
          <a:xfrm flipH="1" rot="1093841">
            <a:off x="6332528" y="3456561"/>
            <a:ext cx="106442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69" name="Shape 2669"/>
          <p:cNvCxnSpPr/>
          <p:nvPr/>
        </p:nvCxnSpPr>
        <p:spPr>
          <a:xfrm flipH="1" rot="1089512">
            <a:off x="6295712" y="3350889"/>
            <a:ext cx="137655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70" name="Shape 2670"/>
          <p:cNvCxnSpPr/>
          <p:nvPr/>
        </p:nvCxnSpPr>
        <p:spPr>
          <a:xfrm flipH="1" rot="1093026">
            <a:off x="6261472" y="3236721"/>
            <a:ext cx="74851" cy="3756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71" name="Shape 2671"/>
          <p:cNvCxnSpPr/>
          <p:nvPr/>
        </p:nvCxnSpPr>
        <p:spPr>
          <a:xfrm flipH="1" rot="1088672">
            <a:off x="6271581" y="3124584"/>
            <a:ext cx="131014" cy="5018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72" name="Shape 2672"/>
          <p:cNvCxnSpPr/>
          <p:nvPr/>
        </p:nvCxnSpPr>
        <p:spPr>
          <a:xfrm flipH="1" rot="1090052">
            <a:off x="6274084" y="2839675"/>
            <a:ext cx="162606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73" name="Shape 2673"/>
          <p:cNvCxnSpPr/>
          <p:nvPr/>
        </p:nvCxnSpPr>
        <p:spPr>
          <a:xfrm flipH="1" rot="1092509">
            <a:off x="6286528" y="2636676"/>
            <a:ext cx="144011" cy="1233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74" name="Shape 2674"/>
          <p:cNvCxnSpPr/>
          <p:nvPr/>
        </p:nvCxnSpPr>
        <p:spPr>
          <a:xfrm flipH="1" rot="1093026">
            <a:off x="6343405" y="2404289"/>
            <a:ext cx="99802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75" name="Shape 2675"/>
          <p:cNvSpPr/>
          <p:nvPr/>
        </p:nvSpPr>
        <p:spPr>
          <a:xfrm rot="1069133">
            <a:off x="7500669" y="3353752"/>
            <a:ext cx="26469" cy="2808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6" name="Shape 2676"/>
          <p:cNvSpPr/>
          <p:nvPr/>
        </p:nvSpPr>
        <p:spPr>
          <a:xfrm rot="1086601">
            <a:off x="7502157" y="3371434"/>
            <a:ext cx="50186" cy="54644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7" name="Shape 2677"/>
          <p:cNvSpPr/>
          <p:nvPr/>
        </p:nvSpPr>
        <p:spPr>
          <a:xfrm rot="1093026">
            <a:off x="7476776" y="3417283"/>
            <a:ext cx="24950" cy="25235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8" name="Shape 2678"/>
          <p:cNvSpPr/>
          <p:nvPr/>
        </p:nvSpPr>
        <p:spPr>
          <a:xfrm rot="1094160">
            <a:off x="7558738" y="3405830"/>
            <a:ext cx="54644" cy="50186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9" name="Shape 2679"/>
          <p:cNvSpPr/>
          <p:nvPr/>
        </p:nvSpPr>
        <p:spPr>
          <a:xfrm rot="1093026">
            <a:off x="7660837" y="3408474"/>
            <a:ext cx="24950" cy="2495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0" name="Shape 2680"/>
          <p:cNvSpPr/>
          <p:nvPr/>
        </p:nvSpPr>
        <p:spPr>
          <a:xfrm rot="1095114">
            <a:off x="7741448" y="3475406"/>
            <a:ext cx="29693" cy="31212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1" name="Shape 2681"/>
          <p:cNvSpPr/>
          <p:nvPr/>
        </p:nvSpPr>
        <p:spPr>
          <a:xfrm rot="1085007">
            <a:off x="7784979" y="3561123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2" name="Shape 2682"/>
          <p:cNvSpPr/>
          <p:nvPr/>
        </p:nvSpPr>
        <p:spPr>
          <a:xfrm rot="1093026">
            <a:off x="7677006" y="3535794"/>
            <a:ext cx="24950" cy="2495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3" name="Shape 2683"/>
          <p:cNvSpPr/>
          <p:nvPr/>
        </p:nvSpPr>
        <p:spPr>
          <a:xfrm rot="1085007">
            <a:off x="7737032" y="3572959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4" name="Shape 2684"/>
          <p:cNvSpPr/>
          <p:nvPr/>
        </p:nvSpPr>
        <p:spPr>
          <a:xfrm rot="1085007">
            <a:off x="7734819" y="3523685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5" name="Shape 2685"/>
          <p:cNvSpPr/>
          <p:nvPr/>
        </p:nvSpPr>
        <p:spPr>
          <a:xfrm rot="1085007">
            <a:off x="7695879" y="3442069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6" name="Shape 2686"/>
          <p:cNvSpPr/>
          <p:nvPr/>
        </p:nvSpPr>
        <p:spPr>
          <a:xfrm rot="1085007">
            <a:off x="7639016" y="3457872"/>
            <a:ext cx="15463" cy="1707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7" name="Shape 2687"/>
          <p:cNvSpPr/>
          <p:nvPr/>
        </p:nvSpPr>
        <p:spPr>
          <a:xfrm rot="1089238">
            <a:off x="6847244" y="3646066"/>
            <a:ext cx="212792" cy="20245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8" name="Shape 2688"/>
          <p:cNvSpPr/>
          <p:nvPr/>
        </p:nvSpPr>
        <p:spPr>
          <a:xfrm rot="1092107">
            <a:off x="6537312" y="3809514"/>
            <a:ext cx="256431" cy="272843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9" name="Shape 2689"/>
          <p:cNvSpPr/>
          <p:nvPr/>
        </p:nvSpPr>
        <p:spPr>
          <a:xfrm rot="30811">
            <a:off x="6520013" y="3402765"/>
            <a:ext cx="103018" cy="3941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690" name="Shape 2690"/>
          <p:cNvSpPr/>
          <p:nvPr/>
        </p:nvSpPr>
        <p:spPr>
          <a:xfrm rot="1920439">
            <a:off x="6776078" y="3449421"/>
            <a:ext cx="103243" cy="3804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691" name="Shape 2691"/>
          <p:cNvSpPr/>
          <p:nvPr/>
        </p:nvSpPr>
        <p:spPr>
          <a:xfrm flipH="1" rot="5577330">
            <a:off x="6922981" y="3886922"/>
            <a:ext cx="119594" cy="307274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692" name="Shape 2692"/>
          <p:cNvSpPr/>
          <p:nvPr/>
        </p:nvSpPr>
        <p:spPr>
          <a:xfrm rot="4892837">
            <a:off x="6915582" y="3666309"/>
            <a:ext cx="137065" cy="35604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693" name="Shape 2693"/>
          <p:cNvSpPr/>
          <p:nvPr/>
        </p:nvSpPr>
        <p:spPr>
          <a:xfrm rot="1078148">
            <a:off x="6619612" y="2822767"/>
            <a:ext cx="23338" cy="18916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4" name="Shape 2694"/>
          <p:cNvSpPr/>
          <p:nvPr/>
        </p:nvSpPr>
        <p:spPr>
          <a:xfrm rot="1074267">
            <a:off x="6580438" y="2972075"/>
            <a:ext cx="20492" cy="13765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5" name="Shape 2695"/>
          <p:cNvSpPr/>
          <p:nvPr/>
        </p:nvSpPr>
        <p:spPr>
          <a:xfrm rot="-540510">
            <a:off x="6926672" y="2600992"/>
            <a:ext cx="24907" cy="1828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6" name="Shape 2696"/>
          <p:cNvSpPr/>
          <p:nvPr/>
        </p:nvSpPr>
        <p:spPr>
          <a:xfrm rot="-631247">
            <a:off x="6980128" y="2739933"/>
            <a:ext cx="21359" cy="13317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7" name="Shape 2697"/>
          <p:cNvSpPr/>
          <p:nvPr/>
        </p:nvSpPr>
        <p:spPr>
          <a:xfrm rot="1095114">
            <a:off x="6721944" y="2207293"/>
            <a:ext cx="29693" cy="11270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8" name="Shape 2698"/>
          <p:cNvSpPr/>
          <p:nvPr/>
        </p:nvSpPr>
        <p:spPr>
          <a:xfrm rot="1081186">
            <a:off x="6699348" y="2296255"/>
            <a:ext cx="26184" cy="8215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9" name="Shape 2699"/>
          <p:cNvSpPr/>
          <p:nvPr/>
        </p:nvSpPr>
        <p:spPr>
          <a:xfrm rot="4775537">
            <a:off x="7092136" y="1471195"/>
            <a:ext cx="29891" cy="11285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0" name="Shape 2700"/>
          <p:cNvSpPr/>
          <p:nvPr/>
        </p:nvSpPr>
        <p:spPr>
          <a:xfrm rot="4806365">
            <a:off x="7017597" y="1500473"/>
            <a:ext cx="26189" cy="82027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1" name="Shape 2701"/>
          <p:cNvSpPr/>
          <p:nvPr/>
        </p:nvSpPr>
        <p:spPr>
          <a:xfrm rot="1090447">
            <a:off x="6630317" y="3381479"/>
            <a:ext cx="125037" cy="119060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2" name="Shape 2702"/>
          <p:cNvSpPr/>
          <p:nvPr/>
        </p:nvSpPr>
        <p:spPr>
          <a:xfrm rot="1051534">
            <a:off x="6668689" y="3465790"/>
            <a:ext cx="11954" cy="1195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3" name="Shape 2703"/>
          <p:cNvSpPr/>
          <p:nvPr/>
        </p:nvSpPr>
        <p:spPr>
          <a:xfrm rot="1062026">
            <a:off x="6689384" y="3425971"/>
            <a:ext cx="14800" cy="148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4" name="Shape 2704"/>
          <p:cNvSpPr/>
          <p:nvPr/>
        </p:nvSpPr>
        <p:spPr>
          <a:xfrm rot="1069133">
            <a:off x="6680058" y="3443657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5" name="Shape 2705"/>
          <p:cNvSpPr/>
          <p:nvPr/>
        </p:nvSpPr>
        <p:spPr>
          <a:xfrm rot="1069133">
            <a:off x="6711262" y="3413328"/>
            <a:ext cx="17646" cy="1641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6" name="Shape 2706"/>
          <p:cNvSpPr/>
          <p:nvPr/>
        </p:nvSpPr>
        <p:spPr>
          <a:xfrm rot="1015651">
            <a:off x="6681071" y="342964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7" name="Shape 2707"/>
          <p:cNvSpPr/>
          <p:nvPr/>
        </p:nvSpPr>
        <p:spPr>
          <a:xfrm rot="1059007">
            <a:off x="6652552" y="3444798"/>
            <a:ext cx="13852" cy="1423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8" name="Shape 2708"/>
          <p:cNvSpPr/>
          <p:nvPr/>
        </p:nvSpPr>
        <p:spPr>
          <a:xfrm rot="1051534">
            <a:off x="6666516" y="3398825"/>
            <a:ext cx="11954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9" name="Shape 2709"/>
          <p:cNvSpPr/>
          <p:nvPr/>
        </p:nvSpPr>
        <p:spPr>
          <a:xfrm rot="1069133">
            <a:off x="6730640" y="3435642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0" name="Shape 2710"/>
          <p:cNvSpPr/>
          <p:nvPr/>
        </p:nvSpPr>
        <p:spPr>
          <a:xfrm rot="1089162">
            <a:off x="6679730" y="3408240"/>
            <a:ext cx="19258" cy="176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1" name="Shape 2711"/>
          <p:cNvSpPr/>
          <p:nvPr/>
        </p:nvSpPr>
        <p:spPr>
          <a:xfrm rot="1141536">
            <a:off x="6692049" y="3390425"/>
            <a:ext cx="9202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2" name="Shape 2712"/>
          <p:cNvSpPr/>
          <p:nvPr/>
        </p:nvSpPr>
        <p:spPr>
          <a:xfrm rot="1015651">
            <a:off x="6648194" y="3417903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3" name="Shape 2713"/>
          <p:cNvSpPr/>
          <p:nvPr/>
        </p:nvSpPr>
        <p:spPr>
          <a:xfrm rot="1015651">
            <a:off x="6668006" y="343466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4" name="Shape 2714"/>
          <p:cNvSpPr/>
          <p:nvPr/>
        </p:nvSpPr>
        <p:spPr>
          <a:xfrm rot="1015651">
            <a:off x="6715048" y="345013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5" name="Shape 2715"/>
          <p:cNvSpPr/>
          <p:nvPr/>
        </p:nvSpPr>
        <p:spPr>
          <a:xfrm rot="1015651">
            <a:off x="6709838" y="3469372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6" name="Shape 2716"/>
          <p:cNvSpPr/>
          <p:nvPr/>
        </p:nvSpPr>
        <p:spPr>
          <a:xfrm rot="1015651">
            <a:off x="6707747" y="3401089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7" name="Shape 2717"/>
          <p:cNvSpPr/>
          <p:nvPr/>
        </p:nvSpPr>
        <p:spPr>
          <a:xfrm rot="1015651">
            <a:off x="6704453" y="3438654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8" name="Shape 2718"/>
          <p:cNvSpPr/>
          <p:nvPr/>
        </p:nvSpPr>
        <p:spPr>
          <a:xfrm rot="1015651">
            <a:off x="6698285" y="344827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9" name="Shape 2719"/>
          <p:cNvSpPr/>
          <p:nvPr/>
        </p:nvSpPr>
        <p:spPr>
          <a:xfrm rot="1015651">
            <a:off x="6690657" y="348061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0" name="Shape 2720"/>
          <p:cNvSpPr/>
          <p:nvPr/>
        </p:nvSpPr>
        <p:spPr>
          <a:xfrm rot="1090447">
            <a:off x="6855165" y="1694216"/>
            <a:ext cx="125037" cy="119060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1" name="Shape 2721"/>
          <p:cNvSpPr/>
          <p:nvPr/>
        </p:nvSpPr>
        <p:spPr>
          <a:xfrm rot="1051534">
            <a:off x="6922101" y="1779668"/>
            <a:ext cx="11954" cy="1195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2" name="Shape 2722"/>
          <p:cNvSpPr/>
          <p:nvPr/>
        </p:nvSpPr>
        <p:spPr>
          <a:xfrm rot="1062026">
            <a:off x="6914232" y="1738708"/>
            <a:ext cx="14800" cy="148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3" name="Shape 2723"/>
          <p:cNvSpPr/>
          <p:nvPr/>
        </p:nvSpPr>
        <p:spPr>
          <a:xfrm rot="1069133">
            <a:off x="6904907" y="1756394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4" name="Shape 2724"/>
          <p:cNvSpPr/>
          <p:nvPr/>
        </p:nvSpPr>
        <p:spPr>
          <a:xfrm rot="1069133">
            <a:off x="6947026" y="1718613"/>
            <a:ext cx="17646" cy="1641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5" name="Shape 2725"/>
          <p:cNvSpPr/>
          <p:nvPr/>
        </p:nvSpPr>
        <p:spPr>
          <a:xfrm rot="1015651">
            <a:off x="6880234" y="1734060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6" name="Shape 2726"/>
          <p:cNvSpPr/>
          <p:nvPr/>
        </p:nvSpPr>
        <p:spPr>
          <a:xfrm rot="1059007">
            <a:off x="6877401" y="1757535"/>
            <a:ext cx="13852" cy="1423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7" name="Shape 2727"/>
          <p:cNvSpPr/>
          <p:nvPr/>
        </p:nvSpPr>
        <p:spPr>
          <a:xfrm rot="1051534">
            <a:off x="6891364" y="1711561"/>
            <a:ext cx="11954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8" name="Shape 2728"/>
          <p:cNvSpPr/>
          <p:nvPr/>
        </p:nvSpPr>
        <p:spPr>
          <a:xfrm rot="1069133">
            <a:off x="6955490" y="1748378"/>
            <a:ext cx="17646" cy="1612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9" name="Shape 2729"/>
          <p:cNvSpPr/>
          <p:nvPr/>
        </p:nvSpPr>
        <p:spPr>
          <a:xfrm rot="1089162">
            <a:off x="6934179" y="1762129"/>
            <a:ext cx="19258" cy="176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0" name="Shape 2730"/>
          <p:cNvSpPr/>
          <p:nvPr/>
        </p:nvSpPr>
        <p:spPr>
          <a:xfrm rot="1141536">
            <a:off x="6916898" y="1703162"/>
            <a:ext cx="9202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1" name="Shape 2731"/>
          <p:cNvSpPr/>
          <p:nvPr/>
        </p:nvSpPr>
        <p:spPr>
          <a:xfrm rot="1015651">
            <a:off x="6873043" y="1730640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2" name="Shape 2732"/>
          <p:cNvSpPr/>
          <p:nvPr/>
        </p:nvSpPr>
        <p:spPr>
          <a:xfrm rot="1015651">
            <a:off x="6892855" y="174740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3" name="Shape 2733"/>
          <p:cNvSpPr/>
          <p:nvPr/>
        </p:nvSpPr>
        <p:spPr>
          <a:xfrm rot="1015651">
            <a:off x="6939897" y="1762871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4" name="Shape 2734"/>
          <p:cNvSpPr/>
          <p:nvPr/>
        </p:nvSpPr>
        <p:spPr>
          <a:xfrm rot="1015651">
            <a:off x="6934687" y="178210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5" name="Shape 2735"/>
          <p:cNvSpPr/>
          <p:nvPr/>
        </p:nvSpPr>
        <p:spPr>
          <a:xfrm rot="1015651">
            <a:off x="6932596" y="171382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6" name="Shape 2736"/>
          <p:cNvSpPr/>
          <p:nvPr/>
        </p:nvSpPr>
        <p:spPr>
          <a:xfrm rot="1015651">
            <a:off x="6909458" y="1755927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7" name="Shape 2737"/>
          <p:cNvSpPr/>
          <p:nvPr/>
        </p:nvSpPr>
        <p:spPr>
          <a:xfrm rot="1015651">
            <a:off x="6910759" y="1729112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8" name="Shape 2738"/>
          <p:cNvSpPr/>
          <p:nvPr/>
        </p:nvSpPr>
        <p:spPr>
          <a:xfrm rot="1015651">
            <a:off x="6915507" y="1793348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9" name="Shape 2739"/>
          <p:cNvSpPr/>
          <p:nvPr/>
        </p:nvSpPr>
        <p:spPr>
          <a:xfrm rot="1090447">
            <a:off x="6786848" y="2627833"/>
            <a:ext cx="62518" cy="59387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0" name="Shape 2740"/>
          <p:cNvSpPr/>
          <p:nvPr/>
        </p:nvSpPr>
        <p:spPr>
          <a:xfrm rot="1051534">
            <a:off x="6806017" y="2669898"/>
            <a:ext cx="5977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1" name="Shape 2741"/>
          <p:cNvSpPr/>
          <p:nvPr/>
        </p:nvSpPr>
        <p:spPr>
          <a:xfrm rot="1015651">
            <a:off x="6816363" y="2649956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2" name="Shape 2742"/>
          <p:cNvSpPr/>
          <p:nvPr/>
        </p:nvSpPr>
        <p:spPr>
          <a:xfrm rot="1069133">
            <a:off x="6811765" y="265888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3" name="Shape 2743"/>
          <p:cNvSpPr/>
          <p:nvPr/>
        </p:nvSpPr>
        <p:spPr>
          <a:xfrm rot="1069133">
            <a:off x="6827338" y="264374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4" name="Shape 2744"/>
          <p:cNvSpPr/>
          <p:nvPr/>
        </p:nvSpPr>
        <p:spPr>
          <a:xfrm rot="1198986">
            <a:off x="6812170" y="265193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5" name="Shape 2745"/>
          <p:cNvSpPr/>
          <p:nvPr/>
        </p:nvSpPr>
        <p:spPr>
          <a:xfrm rot="1059007">
            <a:off x="6798038" y="2659443"/>
            <a:ext cx="6926" cy="692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6" name="Shape 2746"/>
          <p:cNvSpPr/>
          <p:nvPr/>
        </p:nvSpPr>
        <p:spPr>
          <a:xfrm rot="1069133">
            <a:off x="6837009" y="265488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7" name="Shape 2747"/>
          <p:cNvSpPr/>
          <p:nvPr/>
        </p:nvSpPr>
        <p:spPr>
          <a:xfrm rot="1198986">
            <a:off x="6795762" y="264607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8" name="Shape 2748"/>
          <p:cNvSpPr/>
          <p:nvPr/>
        </p:nvSpPr>
        <p:spPr>
          <a:xfrm rot="1198986">
            <a:off x="6829126" y="266216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9" name="Shape 2749"/>
          <p:cNvSpPr/>
          <p:nvPr/>
        </p:nvSpPr>
        <p:spPr>
          <a:xfrm rot="1198986">
            <a:off x="6826526" y="2671761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0" name="Shape 2750"/>
          <p:cNvSpPr/>
          <p:nvPr/>
        </p:nvSpPr>
        <p:spPr>
          <a:xfrm rot="1198986">
            <a:off x="6825482" y="2637683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1" name="Shape 2751"/>
          <p:cNvSpPr/>
          <p:nvPr/>
        </p:nvSpPr>
        <p:spPr>
          <a:xfrm rot="1198986">
            <a:off x="6820760" y="266123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2" name="Shape 2752"/>
          <p:cNvSpPr/>
          <p:nvPr/>
        </p:nvSpPr>
        <p:spPr>
          <a:xfrm rot="1198986">
            <a:off x="6816954" y="2677370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3" name="Shape 2753"/>
          <p:cNvSpPr/>
          <p:nvPr/>
        </p:nvSpPr>
        <p:spPr>
          <a:xfrm rot="-9709553">
            <a:off x="6599399" y="2516950"/>
            <a:ext cx="62518" cy="59387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4" name="Shape 2754"/>
          <p:cNvSpPr/>
          <p:nvPr/>
        </p:nvSpPr>
        <p:spPr>
          <a:xfrm rot="-9748466">
            <a:off x="6636772" y="2528295"/>
            <a:ext cx="5977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5" name="Shape 2755"/>
          <p:cNvSpPr/>
          <p:nvPr/>
        </p:nvSpPr>
        <p:spPr>
          <a:xfrm rot="-9784349">
            <a:off x="6625191" y="2546625"/>
            <a:ext cx="7212" cy="758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6" name="Shape 2756"/>
          <p:cNvSpPr/>
          <p:nvPr/>
        </p:nvSpPr>
        <p:spPr>
          <a:xfrm rot="-9730867">
            <a:off x="6628178" y="253713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7" name="Shape 2757"/>
          <p:cNvSpPr/>
          <p:nvPr/>
        </p:nvSpPr>
        <p:spPr>
          <a:xfrm rot="-9730867">
            <a:off x="6612605" y="255227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8" name="Shape 2758"/>
          <p:cNvSpPr/>
          <p:nvPr/>
        </p:nvSpPr>
        <p:spPr>
          <a:xfrm rot="-9601014">
            <a:off x="6633085" y="2548441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9" name="Shape 2759"/>
          <p:cNvSpPr/>
          <p:nvPr/>
        </p:nvSpPr>
        <p:spPr>
          <a:xfrm rot="-9740993">
            <a:off x="6643802" y="2537802"/>
            <a:ext cx="6926" cy="692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0" name="Shape 2760"/>
          <p:cNvSpPr/>
          <p:nvPr/>
        </p:nvSpPr>
        <p:spPr>
          <a:xfrm rot="-9748466">
            <a:off x="6637857" y="2562000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1" name="Shape 2761"/>
          <p:cNvSpPr/>
          <p:nvPr/>
        </p:nvSpPr>
        <p:spPr>
          <a:xfrm rot="-9730867">
            <a:off x="6602934" y="2541130"/>
            <a:ext cx="8823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2" name="Shape 2762"/>
          <p:cNvSpPr/>
          <p:nvPr/>
        </p:nvSpPr>
        <p:spPr>
          <a:xfrm rot="-9693903">
            <a:off x="6627757" y="2554169"/>
            <a:ext cx="9486" cy="882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3" name="Shape 2763"/>
          <p:cNvSpPr/>
          <p:nvPr/>
        </p:nvSpPr>
        <p:spPr>
          <a:xfrm rot="-9620770">
            <a:off x="6626560" y="2567788"/>
            <a:ext cx="4459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4" name="Shape 2764"/>
          <p:cNvSpPr/>
          <p:nvPr/>
        </p:nvSpPr>
        <p:spPr>
          <a:xfrm rot="-9601014">
            <a:off x="6649493" y="2554302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5" name="Shape 2765"/>
          <p:cNvSpPr/>
          <p:nvPr/>
        </p:nvSpPr>
        <p:spPr>
          <a:xfrm rot="-9601014">
            <a:off x="6616129" y="2538216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6" name="Shape 2766"/>
          <p:cNvSpPr/>
          <p:nvPr/>
        </p:nvSpPr>
        <p:spPr>
          <a:xfrm rot="-9601014">
            <a:off x="6618729" y="2528615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7" name="Shape 2767"/>
          <p:cNvSpPr/>
          <p:nvPr/>
        </p:nvSpPr>
        <p:spPr>
          <a:xfrm rot="-9601014">
            <a:off x="6619773" y="2562693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8" name="Shape 2768"/>
          <p:cNvSpPr/>
          <p:nvPr/>
        </p:nvSpPr>
        <p:spPr>
          <a:xfrm rot="-9601014">
            <a:off x="6628301" y="2523006"/>
            <a:ext cx="3511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9" name="Shape 2769"/>
          <p:cNvSpPr/>
          <p:nvPr/>
        </p:nvSpPr>
        <p:spPr>
          <a:xfrm>
            <a:off x="796535" y="3878573"/>
            <a:ext cx="269657" cy="559922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70" name="Shape 2770"/>
          <p:cNvSpPr/>
          <p:nvPr/>
        </p:nvSpPr>
        <p:spPr>
          <a:xfrm>
            <a:off x="875037" y="3941699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71" name="Shape 2771"/>
          <p:cNvSpPr/>
          <p:nvPr/>
        </p:nvSpPr>
        <p:spPr>
          <a:xfrm>
            <a:off x="981628" y="3950773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2" name="Shape 2772"/>
          <p:cNvSpPr/>
          <p:nvPr/>
        </p:nvSpPr>
        <p:spPr>
          <a:xfrm>
            <a:off x="984140" y="395964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3" name="Shape 2773"/>
          <p:cNvSpPr/>
          <p:nvPr/>
        </p:nvSpPr>
        <p:spPr>
          <a:xfrm>
            <a:off x="986879" y="396821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4" name="Shape 2774"/>
          <p:cNvSpPr/>
          <p:nvPr/>
        </p:nvSpPr>
        <p:spPr>
          <a:xfrm>
            <a:off x="1002099" y="403670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5" name="Shape 2775"/>
          <p:cNvSpPr/>
          <p:nvPr/>
        </p:nvSpPr>
        <p:spPr>
          <a:xfrm>
            <a:off x="975937" y="418868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6" name="Shape 2776"/>
          <p:cNvSpPr/>
          <p:nvPr/>
        </p:nvSpPr>
        <p:spPr>
          <a:xfrm>
            <a:off x="925885" y="4234944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7" name="Shape 2777"/>
          <p:cNvSpPr/>
          <p:nvPr/>
        </p:nvSpPr>
        <p:spPr>
          <a:xfrm>
            <a:off x="934215" y="422753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8" name="Shape 2778"/>
          <p:cNvSpPr/>
          <p:nvPr/>
        </p:nvSpPr>
        <p:spPr>
          <a:xfrm>
            <a:off x="917439" y="433937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9" name="Shape 2779"/>
          <p:cNvSpPr/>
          <p:nvPr/>
        </p:nvSpPr>
        <p:spPr>
          <a:xfrm>
            <a:off x="830545" y="4149708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0" name="Shape 2780"/>
          <p:cNvSpPr/>
          <p:nvPr/>
        </p:nvSpPr>
        <p:spPr>
          <a:xfrm>
            <a:off x="828291" y="4045712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1" name="Shape 2781"/>
          <p:cNvSpPr/>
          <p:nvPr/>
        </p:nvSpPr>
        <p:spPr>
          <a:xfrm>
            <a:off x="959459" y="438995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2" name="Shape 2782"/>
          <p:cNvSpPr/>
          <p:nvPr/>
        </p:nvSpPr>
        <p:spPr>
          <a:xfrm>
            <a:off x="969601" y="387135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83" name="Shape 2783"/>
          <p:cNvSpPr/>
          <p:nvPr/>
        </p:nvSpPr>
        <p:spPr>
          <a:xfrm>
            <a:off x="1011367" y="391613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84" name="Shape 2784"/>
          <p:cNvSpPr/>
          <p:nvPr/>
        </p:nvSpPr>
        <p:spPr>
          <a:xfrm rot="1991854">
            <a:off x="1045650" y="4011241"/>
            <a:ext cx="24264" cy="2653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85" name="Shape 2785"/>
          <p:cNvSpPr/>
          <p:nvPr/>
        </p:nvSpPr>
        <p:spPr>
          <a:xfrm rot="1990036">
            <a:off x="1064986" y="4089132"/>
            <a:ext cx="14694" cy="1630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86" name="Shape 2786"/>
          <p:cNvSpPr/>
          <p:nvPr/>
        </p:nvSpPr>
        <p:spPr>
          <a:xfrm rot="3457368">
            <a:off x="1064419" y="415045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87" name="Shape 2787"/>
          <p:cNvSpPr/>
          <p:nvPr/>
        </p:nvSpPr>
        <p:spPr>
          <a:xfrm rot="1989543">
            <a:off x="1064302" y="4236113"/>
            <a:ext cx="10180" cy="10817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88" name="Shape 2788"/>
          <p:cNvSpPr/>
          <p:nvPr/>
        </p:nvSpPr>
        <p:spPr>
          <a:xfrm rot="3457368">
            <a:off x="1053091" y="428927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89" name="Shape 2789"/>
          <p:cNvSpPr/>
          <p:nvPr/>
        </p:nvSpPr>
        <p:spPr>
          <a:xfrm rot="6911123">
            <a:off x="993191" y="4399104"/>
            <a:ext cx="24277" cy="2654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0" name="Shape 2790"/>
          <p:cNvSpPr/>
          <p:nvPr/>
        </p:nvSpPr>
        <p:spPr>
          <a:xfrm rot="-8789139">
            <a:off x="832330" y="4361672"/>
            <a:ext cx="24288" cy="265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1" name="Shape 2791"/>
          <p:cNvSpPr/>
          <p:nvPr/>
        </p:nvSpPr>
        <p:spPr>
          <a:xfrm rot="-8376222">
            <a:off x="815795" y="4287074"/>
            <a:ext cx="18455" cy="20326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2" name="Shape 2792"/>
          <p:cNvSpPr/>
          <p:nvPr/>
        </p:nvSpPr>
        <p:spPr>
          <a:xfrm rot="-7626902">
            <a:off x="805363" y="4240058"/>
            <a:ext cx="24272" cy="26542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3" name="Shape 2793"/>
          <p:cNvSpPr/>
          <p:nvPr/>
        </p:nvSpPr>
        <p:spPr>
          <a:xfrm rot="-7624846">
            <a:off x="800301" y="4203776"/>
            <a:ext cx="16540" cy="178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4" name="Shape 2794"/>
          <p:cNvSpPr/>
          <p:nvPr/>
        </p:nvSpPr>
        <p:spPr>
          <a:xfrm rot="-8134935">
            <a:off x="797592" y="4157256"/>
            <a:ext cx="12458" cy="1356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5" name="Shape 2795"/>
          <p:cNvSpPr/>
          <p:nvPr/>
        </p:nvSpPr>
        <p:spPr>
          <a:xfrm rot="-9252581">
            <a:off x="786121" y="4104077"/>
            <a:ext cx="24280" cy="26551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6" name="Shape 2796"/>
          <p:cNvSpPr/>
          <p:nvPr/>
        </p:nvSpPr>
        <p:spPr>
          <a:xfrm rot="-6835176">
            <a:off x="773346" y="3991953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7" name="Shape 2797"/>
          <p:cNvSpPr/>
          <p:nvPr/>
        </p:nvSpPr>
        <p:spPr>
          <a:xfrm rot="-6835145">
            <a:off x="801472" y="3963047"/>
            <a:ext cx="14396" cy="2031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8" name="Shape 2798"/>
          <p:cNvSpPr/>
          <p:nvPr/>
        </p:nvSpPr>
        <p:spPr>
          <a:xfrm rot="-6835176">
            <a:off x="821614" y="3905889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799" name="Shape 2799"/>
          <p:cNvSpPr/>
          <p:nvPr/>
        </p:nvSpPr>
        <p:spPr>
          <a:xfrm rot="-4806423">
            <a:off x="875283" y="3864046"/>
            <a:ext cx="24282" cy="26553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00" name="Shape 2800"/>
          <p:cNvSpPr/>
          <p:nvPr/>
        </p:nvSpPr>
        <p:spPr>
          <a:xfrm rot="-6835176">
            <a:off x="770387" y="4037220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01" name="Shape 2801"/>
          <p:cNvSpPr/>
          <p:nvPr/>
        </p:nvSpPr>
        <p:spPr>
          <a:xfrm rot="5057364">
            <a:off x="1045636" y="4351155"/>
            <a:ext cx="24292" cy="2656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02" name="Shape 2802"/>
          <p:cNvSpPr/>
          <p:nvPr/>
        </p:nvSpPr>
        <p:spPr>
          <a:xfrm>
            <a:off x="786481" y="3869130"/>
            <a:ext cx="285765" cy="576439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03" name="Shape 2803"/>
          <p:cNvSpPr/>
          <p:nvPr/>
        </p:nvSpPr>
        <p:spPr>
          <a:xfrm>
            <a:off x="978989" y="4281240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4" name="Shape 2804"/>
          <p:cNvSpPr/>
          <p:nvPr/>
        </p:nvSpPr>
        <p:spPr>
          <a:xfrm>
            <a:off x="821422" y="4123425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5" name="Shape 2805"/>
          <p:cNvSpPr txBox="1"/>
          <p:nvPr/>
        </p:nvSpPr>
        <p:spPr>
          <a:xfrm>
            <a:off x="301225" y="4460100"/>
            <a:ext cx="1231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Bacterium</a:t>
            </a:r>
          </a:p>
        </p:txBody>
      </p:sp>
      <p:sp>
        <p:nvSpPr>
          <p:cNvPr id="2806" name="Shape 2806"/>
          <p:cNvSpPr txBox="1"/>
          <p:nvPr/>
        </p:nvSpPr>
        <p:spPr>
          <a:xfrm>
            <a:off x="6280937" y="4544100"/>
            <a:ext cx="14037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Paramecium</a:t>
            </a:r>
          </a:p>
        </p:txBody>
      </p:sp>
      <p:sp>
        <p:nvSpPr>
          <p:cNvPr id="2807" name="Shape 2807"/>
          <p:cNvSpPr txBox="1"/>
          <p:nvPr/>
        </p:nvSpPr>
        <p:spPr>
          <a:xfrm>
            <a:off x="615850" y="1914875"/>
            <a:ext cx="15864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08" name="Shape 2808"/>
          <p:cNvCxnSpPr/>
          <p:nvPr/>
        </p:nvCxnSpPr>
        <p:spPr>
          <a:xfrm flipH="1" rot="10800000">
            <a:off x="923775" y="3608050"/>
            <a:ext cx="120599" cy="3614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09" name="Shape 2809"/>
          <p:cNvSpPr txBox="1"/>
          <p:nvPr/>
        </p:nvSpPr>
        <p:spPr>
          <a:xfrm>
            <a:off x="903850" y="3292819"/>
            <a:ext cx="701699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DNA</a:t>
            </a:r>
          </a:p>
        </p:txBody>
      </p:sp>
      <p:sp>
        <p:nvSpPr>
          <p:cNvPr id="2810" name="Shape 2810"/>
          <p:cNvSpPr txBox="1"/>
          <p:nvPr/>
        </p:nvSpPr>
        <p:spPr>
          <a:xfrm>
            <a:off x="1570050" y="3881700"/>
            <a:ext cx="1147499" cy="2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ribosomes</a:t>
            </a:r>
          </a:p>
        </p:txBody>
      </p:sp>
      <p:cxnSp>
        <p:nvCxnSpPr>
          <p:cNvPr id="2811" name="Shape 2811"/>
          <p:cNvCxnSpPr>
            <a:stCxn id="2772" idx="4"/>
            <a:endCxn id="2810" idx="1"/>
          </p:cNvCxnSpPr>
          <p:nvPr/>
        </p:nvCxnSpPr>
        <p:spPr>
          <a:xfrm>
            <a:off x="989540" y="3970441"/>
            <a:ext cx="580500" cy="1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12" name="Shape 2812"/>
          <p:cNvCxnSpPr>
            <a:stCxn id="2775" idx="5"/>
            <a:endCxn id="2810" idx="1"/>
          </p:cNvCxnSpPr>
          <p:nvPr/>
        </p:nvCxnSpPr>
        <p:spPr>
          <a:xfrm flipH="1" rot="10800000">
            <a:off x="985155" y="3983405"/>
            <a:ext cx="585000" cy="21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13" name="Shape 2813"/>
          <p:cNvSpPr txBox="1"/>
          <p:nvPr/>
        </p:nvSpPr>
        <p:spPr>
          <a:xfrm>
            <a:off x="1570050" y="4208650"/>
            <a:ext cx="957299" cy="37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vacuole</a:t>
            </a:r>
          </a:p>
        </p:txBody>
      </p:sp>
      <p:cxnSp>
        <p:nvCxnSpPr>
          <p:cNvPr id="2814" name="Shape 2814"/>
          <p:cNvCxnSpPr>
            <a:stCxn id="2803" idx="5"/>
            <a:endCxn id="2813" idx="1"/>
          </p:cNvCxnSpPr>
          <p:nvPr/>
        </p:nvCxnSpPr>
        <p:spPr>
          <a:xfrm>
            <a:off x="1019192" y="4320162"/>
            <a:ext cx="550800" cy="7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15" name="Shape 2815"/>
          <p:cNvSpPr txBox="1"/>
          <p:nvPr/>
        </p:nvSpPr>
        <p:spPr>
          <a:xfrm>
            <a:off x="4794950" y="3268525"/>
            <a:ext cx="957299" cy="3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100"/>
              <a:t>vacuole</a:t>
            </a:r>
          </a:p>
        </p:txBody>
      </p:sp>
      <p:cxnSp>
        <p:nvCxnSpPr>
          <p:cNvPr id="2816" name="Shape 2816"/>
          <p:cNvCxnSpPr>
            <a:stCxn id="2815" idx="3"/>
            <a:endCxn id="2701" idx="3"/>
          </p:cNvCxnSpPr>
          <p:nvPr/>
        </p:nvCxnSpPr>
        <p:spPr>
          <a:xfrm>
            <a:off x="5752249" y="3453924"/>
            <a:ext cx="885300" cy="1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17" name="Shape 2817"/>
          <p:cNvSpPr txBox="1"/>
          <p:nvPr/>
        </p:nvSpPr>
        <p:spPr>
          <a:xfrm>
            <a:off x="4076912" y="4067950"/>
            <a:ext cx="1449600" cy="3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100"/>
              <a:t>contractile vacuole</a:t>
            </a:r>
          </a:p>
        </p:txBody>
      </p:sp>
      <p:cxnSp>
        <p:nvCxnSpPr>
          <p:cNvPr id="2818" name="Shape 2818"/>
          <p:cNvCxnSpPr>
            <a:stCxn id="2817" idx="3"/>
            <a:endCxn id="2688" idx="3"/>
          </p:cNvCxnSpPr>
          <p:nvPr/>
        </p:nvCxnSpPr>
        <p:spPr>
          <a:xfrm flipH="1" rot="10800000">
            <a:off x="5526512" y="4009149"/>
            <a:ext cx="1022700" cy="24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19" name="Shape 2819"/>
          <p:cNvSpPr txBox="1"/>
          <p:nvPr/>
        </p:nvSpPr>
        <p:spPr>
          <a:xfrm>
            <a:off x="4126787" y="2463975"/>
            <a:ext cx="1449600" cy="3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100"/>
              <a:t>endoplasmic reticulum</a:t>
            </a:r>
          </a:p>
        </p:txBody>
      </p:sp>
      <p:cxnSp>
        <p:nvCxnSpPr>
          <p:cNvPr id="2820" name="Shape 2820"/>
          <p:cNvCxnSpPr>
            <a:stCxn id="2819" idx="3"/>
            <a:endCxn id="2694" idx="0"/>
          </p:cNvCxnSpPr>
          <p:nvPr/>
        </p:nvCxnSpPr>
        <p:spPr>
          <a:xfrm>
            <a:off x="5576387" y="2649374"/>
            <a:ext cx="1035599" cy="32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21" name="Shape 2821"/>
          <p:cNvSpPr txBox="1"/>
          <p:nvPr/>
        </p:nvSpPr>
        <p:spPr>
          <a:xfrm>
            <a:off x="8060512" y="2399950"/>
            <a:ext cx="1449600" cy="3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oral groove</a:t>
            </a:r>
          </a:p>
        </p:txBody>
      </p:sp>
      <p:cxnSp>
        <p:nvCxnSpPr>
          <p:cNvPr id="2822" name="Shape 2822"/>
          <p:cNvCxnSpPr>
            <a:endCxn id="2821" idx="1"/>
          </p:cNvCxnSpPr>
          <p:nvPr/>
        </p:nvCxnSpPr>
        <p:spPr>
          <a:xfrm>
            <a:off x="7724812" y="2429949"/>
            <a:ext cx="335700" cy="15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23" name="Shape 2823"/>
          <p:cNvSpPr/>
          <p:nvPr/>
        </p:nvSpPr>
        <p:spPr>
          <a:xfrm flipH="1" rot="2904672">
            <a:off x="7947484" y="904889"/>
            <a:ext cx="70144" cy="93812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24" name="Shape 2824"/>
          <p:cNvSpPr/>
          <p:nvPr/>
        </p:nvSpPr>
        <p:spPr>
          <a:xfrm flipH="1" rot="5166900">
            <a:off x="7978326" y="1071745"/>
            <a:ext cx="116074" cy="1076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25" name="Shape 2825"/>
          <p:cNvSpPr/>
          <p:nvPr/>
        </p:nvSpPr>
        <p:spPr>
          <a:xfrm flipH="1" rot="-255274">
            <a:off x="7785415" y="755656"/>
            <a:ext cx="117120" cy="15912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26" name="Shape 2826"/>
          <p:cNvSpPr/>
          <p:nvPr/>
        </p:nvSpPr>
        <p:spPr>
          <a:xfrm flipH="1" rot="-2933191">
            <a:off x="7574801" y="668626"/>
            <a:ext cx="120230" cy="30580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27" name="Shape 2827"/>
          <p:cNvSpPr/>
          <p:nvPr/>
        </p:nvSpPr>
        <p:spPr>
          <a:xfrm rot="-10769189">
            <a:off x="7868614" y="1231498"/>
            <a:ext cx="103018" cy="3941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28" name="Shape 2828"/>
          <p:cNvSpPr/>
          <p:nvPr/>
        </p:nvSpPr>
        <p:spPr>
          <a:xfrm rot="-8879561">
            <a:off x="7612322" y="1198593"/>
            <a:ext cx="103243" cy="3804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29" name="Shape 2829"/>
          <p:cNvSpPr/>
          <p:nvPr/>
        </p:nvSpPr>
        <p:spPr>
          <a:xfrm flipH="1" rot="-5222670">
            <a:off x="7449069" y="834255"/>
            <a:ext cx="119594" cy="307274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30" name="Shape 2830"/>
          <p:cNvSpPr/>
          <p:nvPr/>
        </p:nvSpPr>
        <p:spPr>
          <a:xfrm rot="-5907163">
            <a:off x="7438997" y="1006101"/>
            <a:ext cx="137065" cy="35604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31" name="Shape 2831"/>
          <p:cNvSpPr/>
          <p:nvPr/>
        </p:nvSpPr>
        <p:spPr>
          <a:xfrm rot="-9707893">
            <a:off x="7697900" y="946093"/>
            <a:ext cx="256431" cy="272843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2" name="Shape 2832"/>
          <p:cNvSpPr txBox="1"/>
          <p:nvPr/>
        </p:nvSpPr>
        <p:spPr>
          <a:xfrm>
            <a:off x="4068187" y="1492750"/>
            <a:ext cx="1449600" cy="3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100"/>
              <a:t>macronucleus</a:t>
            </a:r>
          </a:p>
        </p:txBody>
      </p:sp>
      <p:cxnSp>
        <p:nvCxnSpPr>
          <p:cNvPr id="2833" name="Shape 2833"/>
          <p:cNvCxnSpPr>
            <a:stCxn id="2832" idx="3"/>
          </p:cNvCxnSpPr>
          <p:nvPr/>
        </p:nvCxnSpPr>
        <p:spPr>
          <a:xfrm>
            <a:off x="5517787" y="1678149"/>
            <a:ext cx="1403699" cy="45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34" name="Shape 2834"/>
          <p:cNvSpPr txBox="1"/>
          <p:nvPr/>
        </p:nvSpPr>
        <p:spPr>
          <a:xfrm>
            <a:off x="8109887" y="2004175"/>
            <a:ext cx="1449600" cy="3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micronucleus</a:t>
            </a:r>
          </a:p>
        </p:txBody>
      </p:sp>
      <p:cxnSp>
        <p:nvCxnSpPr>
          <p:cNvPr id="2835" name="Shape 2835"/>
          <p:cNvCxnSpPr>
            <a:endCxn id="2834" idx="1"/>
          </p:cNvCxnSpPr>
          <p:nvPr/>
        </p:nvCxnSpPr>
        <p:spPr>
          <a:xfrm flipH="1" rot="10800000">
            <a:off x="7416887" y="2189574"/>
            <a:ext cx="693000" cy="8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9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Shape 2840"/>
          <p:cNvSpPr/>
          <p:nvPr/>
        </p:nvSpPr>
        <p:spPr>
          <a:xfrm rot="2476755">
            <a:off x="1033262" y="2671430"/>
            <a:ext cx="20680" cy="2262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41" name="Shape 2841"/>
          <p:cNvSpPr/>
          <p:nvPr/>
        </p:nvSpPr>
        <p:spPr>
          <a:xfrm rot="1092024">
            <a:off x="7392650" y="361034"/>
            <a:ext cx="1024417" cy="275633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42" name="Shape 2842"/>
          <p:cNvSpPr/>
          <p:nvPr/>
        </p:nvSpPr>
        <p:spPr>
          <a:xfrm rot="2880767">
            <a:off x="7779283" y="2751079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3" name="Shape 2843"/>
          <p:cNvSpPr/>
          <p:nvPr/>
        </p:nvSpPr>
        <p:spPr>
          <a:xfrm rot="2804142">
            <a:off x="7747387" y="2787485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4" name="Shape 2844"/>
          <p:cNvSpPr/>
          <p:nvPr/>
        </p:nvSpPr>
        <p:spPr>
          <a:xfrm flipH="1" rot="-7894808">
            <a:off x="7410084" y="2805237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45" name="Shape 2845"/>
          <p:cNvSpPr/>
          <p:nvPr/>
        </p:nvSpPr>
        <p:spPr>
          <a:xfrm flipH="1" rot="-5633357">
            <a:off x="7357030" y="2680339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46" name="Shape 2846"/>
          <p:cNvSpPr/>
          <p:nvPr/>
        </p:nvSpPr>
        <p:spPr>
          <a:xfrm flipH="1" rot="10544833">
            <a:off x="7489620" y="2863193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47" name="Shape 2847"/>
          <p:cNvSpPr/>
          <p:nvPr/>
        </p:nvSpPr>
        <p:spPr>
          <a:xfrm flipH="1" rot="7866791">
            <a:off x="7633027" y="2821952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48" name="Shape 2848"/>
          <p:cNvSpPr/>
          <p:nvPr/>
        </p:nvSpPr>
        <p:spPr>
          <a:xfrm rot="1092024">
            <a:off x="7977505" y="2244825"/>
            <a:ext cx="188939" cy="319666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49" name="Shape 2849"/>
          <p:cNvSpPr/>
          <p:nvPr/>
        </p:nvSpPr>
        <p:spPr>
          <a:xfrm rot="1092024">
            <a:off x="7920262" y="1881414"/>
            <a:ext cx="209934" cy="279015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50" name="Shape 2850"/>
          <p:cNvSpPr/>
          <p:nvPr/>
        </p:nvSpPr>
        <p:spPr>
          <a:xfrm rot="1092210">
            <a:off x="7628381" y="2246397"/>
            <a:ext cx="258328" cy="245995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51" name="Shape 2851"/>
          <p:cNvCxnSpPr/>
          <p:nvPr/>
        </p:nvCxnSpPr>
        <p:spPr>
          <a:xfrm flipH="1" rot="-9698936">
            <a:off x="8218152" y="1563297"/>
            <a:ext cx="6479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2" name="Shape 2852"/>
          <p:cNvCxnSpPr/>
          <p:nvPr/>
        </p:nvCxnSpPr>
        <p:spPr>
          <a:xfrm flipH="1" rot="-9698936">
            <a:off x="8254893" y="1533991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3" name="Shape 2853"/>
          <p:cNvCxnSpPr/>
          <p:nvPr/>
        </p:nvCxnSpPr>
        <p:spPr>
          <a:xfrm flipH="1" rot="-9707627">
            <a:off x="8294169" y="1442567"/>
            <a:ext cx="9505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4" name="Shape 2854"/>
          <p:cNvCxnSpPr/>
          <p:nvPr/>
        </p:nvCxnSpPr>
        <p:spPr>
          <a:xfrm flipH="1" rot="-9702227">
            <a:off x="8355416" y="1366752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5" name="Shape 2855"/>
          <p:cNvCxnSpPr/>
          <p:nvPr/>
        </p:nvCxnSpPr>
        <p:spPr>
          <a:xfrm flipH="1" rot="-9706495">
            <a:off x="8408523" y="1222658"/>
            <a:ext cx="10359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6" name="Shape 2856"/>
          <p:cNvCxnSpPr/>
          <p:nvPr/>
        </p:nvCxnSpPr>
        <p:spPr>
          <a:xfrm flipH="1" rot="-9706495">
            <a:off x="8492096" y="1127714"/>
            <a:ext cx="25899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7" name="Shape 2857"/>
          <p:cNvCxnSpPr/>
          <p:nvPr/>
        </p:nvCxnSpPr>
        <p:spPr>
          <a:xfrm rot="1101064">
            <a:off x="8164415" y="1658737"/>
            <a:ext cx="6479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8" name="Shape 2858"/>
          <p:cNvCxnSpPr/>
          <p:nvPr/>
        </p:nvCxnSpPr>
        <p:spPr>
          <a:xfrm flipH="1" rot="-9708981">
            <a:off x="8115700" y="1723772"/>
            <a:ext cx="8652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59" name="Shape 2859"/>
          <p:cNvCxnSpPr/>
          <p:nvPr/>
        </p:nvCxnSpPr>
        <p:spPr>
          <a:xfrm flipH="1" rot="-9698936">
            <a:off x="8074024" y="1765766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0" name="Shape 2860"/>
          <p:cNvCxnSpPr/>
          <p:nvPr/>
        </p:nvCxnSpPr>
        <p:spPr>
          <a:xfrm rot="1099262">
            <a:off x="8024178" y="1837191"/>
            <a:ext cx="477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1" name="Shape 2861"/>
          <p:cNvCxnSpPr/>
          <p:nvPr/>
        </p:nvCxnSpPr>
        <p:spPr>
          <a:xfrm rot="1087312">
            <a:off x="7983477" y="1900778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2" name="Shape 2862"/>
          <p:cNvCxnSpPr/>
          <p:nvPr/>
        </p:nvCxnSpPr>
        <p:spPr>
          <a:xfrm flipH="1" rot="-9710632">
            <a:off x="7924205" y="1973375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3" name="Shape 2863"/>
          <p:cNvCxnSpPr/>
          <p:nvPr/>
        </p:nvCxnSpPr>
        <p:spPr>
          <a:xfrm rot="1095286">
            <a:off x="7968120" y="1907499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4" name="Shape 2864"/>
          <p:cNvCxnSpPr/>
          <p:nvPr/>
        </p:nvCxnSpPr>
        <p:spPr>
          <a:xfrm flipH="1" rot="-9702763">
            <a:off x="7883618" y="2041736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5" name="Shape 2865"/>
          <p:cNvCxnSpPr/>
          <p:nvPr/>
        </p:nvCxnSpPr>
        <p:spPr>
          <a:xfrm rot="-9704714">
            <a:off x="8006296" y="1949207"/>
            <a:ext cx="60336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6" name="Shape 2866"/>
          <p:cNvCxnSpPr/>
          <p:nvPr/>
        </p:nvCxnSpPr>
        <p:spPr>
          <a:xfrm rot="-9698936">
            <a:off x="8028267" y="1914399"/>
            <a:ext cx="64795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7" name="Shape 2867"/>
          <p:cNvCxnSpPr/>
          <p:nvPr/>
        </p:nvCxnSpPr>
        <p:spPr>
          <a:xfrm rot="-9712688">
            <a:off x="8086627" y="1856311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8" name="Shape 2868"/>
          <p:cNvCxnSpPr/>
          <p:nvPr/>
        </p:nvCxnSpPr>
        <p:spPr>
          <a:xfrm rot="-9716372">
            <a:off x="8123772" y="1819967"/>
            <a:ext cx="4354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69" name="Shape 2869"/>
          <p:cNvCxnSpPr/>
          <p:nvPr/>
        </p:nvCxnSpPr>
        <p:spPr>
          <a:xfrm rot="-9704714">
            <a:off x="8122277" y="1767885"/>
            <a:ext cx="6033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0" name="Shape 2870"/>
          <p:cNvCxnSpPr/>
          <p:nvPr/>
        </p:nvCxnSpPr>
        <p:spPr>
          <a:xfrm rot="-9716372">
            <a:off x="8003352" y="206476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1" name="Shape 2871"/>
          <p:cNvCxnSpPr/>
          <p:nvPr/>
        </p:nvCxnSpPr>
        <p:spPr>
          <a:xfrm rot="-9724325">
            <a:off x="8087898" y="1972833"/>
            <a:ext cx="21441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2" name="Shape 2872"/>
          <p:cNvCxnSpPr/>
          <p:nvPr/>
        </p:nvCxnSpPr>
        <p:spPr>
          <a:xfrm rot="-9706495">
            <a:off x="8108531" y="1916275"/>
            <a:ext cx="25899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3" name="Shape 2873"/>
          <p:cNvCxnSpPr/>
          <p:nvPr/>
        </p:nvCxnSpPr>
        <p:spPr>
          <a:xfrm rot="-9724325">
            <a:off x="8152347" y="1879951"/>
            <a:ext cx="21441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4" name="Shape 2874"/>
          <p:cNvCxnSpPr/>
          <p:nvPr/>
        </p:nvCxnSpPr>
        <p:spPr>
          <a:xfrm rot="-9712688">
            <a:off x="8177460" y="1850682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5" name="Shape 2875"/>
          <p:cNvCxnSpPr/>
          <p:nvPr/>
        </p:nvCxnSpPr>
        <p:spPr>
          <a:xfrm rot="-9724325">
            <a:off x="8179242" y="1774993"/>
            <a:ext cx="21441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6" name="Shape 2876"/>
          <p:cNvCxnSpPr/>
          <p:nvPr/>
        </p:nvCxnSpPr>
        <p:spPr>
          <a:xfrm rot="-9702227">
            <a:off x="8049008" y="1894265"/>
            <a:ext cx="3918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7" name="Shape 2877"/>
          <p:cNvCxnSpPr/>
          <p:nvPr/>
        </p:nvCxnSpPr>
        <p:spPr>
          <a:xfrm rot="-9703373">
            <a:off x="8064900" y="1817948"/>
            <a:ext cx="6887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8" name="Shape 2878"/>
          <p:cNvCxnSpPr/>
          <p:nvPr/>
        </p:nvCxnSpPr>
        <p:spPr>
          <a:xfrm rot="-9712688">
            <a:off x="8111137" y="1800236"/>
            <a:ext cx="34722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9" name="Shape 2879"/>
          <p:cNvCxnSpPr/>
          <p:nvPr/>
        </p:nvCxnSpPr>
        <p:spPr>
          <a:xfrm rot="-9693903">
            <a:off x="8003506" y="202382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0" name="Shape 2880"/>
          <p:cNvCxnSpPr/>
          <p:nvPr/>
        </p:nvCxnSpPr>
        <p:spPr>
          <a:xfrm rot="-9693903">
            <a:off x="7985955" y="207720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1" name="Shape 2881"/>
          <p:cNvCxnSpPr/>
          <p:nvPr/>
        </p:nvCxnSpPr>
        <p:spPr>
          <a:xfrm rot="-9700738">
            <a:off x="8049409" y="2005414"/>
            <a:ext cx="477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2" name="Shape 2882"/>
          <p:cNvCxnSpPr/>
          <p:nvPr/>
        </p:nvCxnSpPr>
        <p:spPr>
          <a:xfrm>
            <a:off x="8088234" y="1960139"/>
            <a:ext cx="0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3" name="Shape 2883"/>
          <p:cNvCxnSpPr/>
          <p:nvPr/>
        </p:nvCxnSpPr>
        <p:spPr>
          <a:xfrm rot="-9702227">
            <a:off x="8038326" y="1941234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4" name="Shape 2884"/>
          <p:cNvCxnSpPr/>
          <p:nvPr/>
        </p:nvCxnSpPr>
        <p:spPr>
          <a:xfrm flipH="1" rot="-9693903">
            <a:off x="7948172" y="1996630"/>
            <a:ext cx="3035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5" name="Shape 2885"/>
          <p:cNvCxnSpPr/>
          <p:nvPr/>
        </p:nvCxnSpPr>
        <p:spPr>
          <a:xfrm flipH="1" rot="-9700738">
            <a:off x="7968594" y="1946672"/>
            <a:ext cx="4771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6" name="Shape 2886"/>
          <p:cNvCxnSpPr/>
          <p:nvPr/>
        </p:nvCxnSpPr>
        <p:spPr>
          <a:xfrm flipH="1" rot="-9702227">
            <a:off x="8017211" y="1897161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7" name="Shape 2887"/>
          <p:cNvCxnSpPr/>
          <p:nvPr/>
        </p:nvCxnSpPr>
        <p:spPr>
          <a:xfrm flipH="1" rot="-9706495">
            <a:off x="8055577" y="1843989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8" name="Shape 2888"/>
          <p:cNvCxnSpPr/>
          <p:nvPr/>
        </p:nvCxnSpPr>
        <p:spPr>
          <a:xfrm flipH="1" rot="-9708981">
            <a:off x="8095928" y="1769681"/>
            <a:ext cx="4326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89" name="Shape 2889"/>
          <p:cNvCxnSpPr/>
          <p:nvPr/>
        </p:nvCxnSpPr>
        <p:spPr>
          <a:xfrm flipH="1" rot="-9712688">
            <a:off x="8255153" y="1763211"/>
            <a:ext cx="17361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0" name="Shape 2890"/>
          <p:cNvCxnSpPr/>
          <p:nvPr/>
        </p:nvCxnSpPr>
        <p:spPr>
          <a:xfrm flipH="1" rot="-9708981">
            <a:off x="8271815" y="1849958"/>
            <a:ext cx="43260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1" name="Shape 2891"/>
          <p:cNvCxnSpPr/>
          <p:nvPr/>
        </p:nvCxnSpPr>
        <p:spPr>
          <a:xfrm flipH="1" rot="-9704714">
            <a:off x="8267613" y="193783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2" name="Shape 2892"/>
          <p:cNvCxnSpPr/>
          <p:nvPr/>
        </p:nvCxnSpPr>
        <p:spPr>
          <a:xfrm rot="1075675">
            <a:off x="8270296" y="2013796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3" name="Shape 2893"/>
          <p:cNvCxnSpPr/>
          <p:nvPr/>
        </p:nvCxnSpPr>
        <p:spPr>
          <a:xfrm flipH="1" rot="-9710632">
            <a:off x="8243850" y="2069007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4" name="Shape 2894"/>
          <p:cNvCxnSpPr/>
          <p:nvPr/>
        </p:nvCxnSpPr>
        <p:spPr>
          <a:xfrm rot="1089368">
            <a:off x="8206046" y="2175480"/>
            <a:ext cx="7798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5" name="Shape 2895"/>
          <p:cNvCxnSpPr/>
          <p:nvPr/>
        </p:nvCxnSpPr>
        <p:spPr>
          <a:xfrm flipH="1" rot="-9706495">
            <a:off x="8189858" y="2239234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6" name="Shape 2896"/>
          <p:cNvCxnSpPr/>
          <p:nvPr/>
        </p:nvCxnSpPr>
        <p:spPr>
          <a:xfrm flipH="1" rot="-9703373">
            <a:off x="8186990" y="2322712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7" name="Shape 2897"/>
          <p:cNvCxnSpPr/>
          <p:nvPr/>
        </p:nvCxnSpPr>
        <p:spPr>
          <a:xfrm rot="1097042">
            <a:off x="8152592" y="2530981"/>
            <a:ext cx="10805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8" name="Shape 2898"/>
          <p:cNvCxnSpPr/>
          <p:nvPr/>
        </p:nvCxnSpPr>
        <p:spPr>
          <a:xfrm rot="1097042">
            <a:off x="8149416" y="2607407"/>
            <a:ext cx="10805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99" name="Shape 2899"/>
          <p:cNvCxnSpPr/>
          <p:nvPr/>
        </p:nvCxnSpPr>
        <p:spPr>
          <a:xfrm rot="1097773">
            <a:off x="8106429" y="2691123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0" name="Shape 2900"/>
          <p:cNvCxnSpPr/>
          <p:nvPr/>
        </p:nvCxnSpPr>
        <p:spPr>
          <a:xfrm rot="1096265">
            <a:off x="8077261" y="2755986"/>
            <a:ext cx="99517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1" name="Shape 2901"/>
          <p:cNvCxnSpPr/>
          <p:nvPr/>
        </p:nvCxnSpPr>
        <p:spPr>
          <a:xfrm rot="1098905">
            <a:off x="8024412" y="2819098"/>
            <a:ext cx="9069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2" name="Shape 2902"/>
          <p:cNvCxnSpPr/>
          <p:nvPr/>
        </p:nvCxnSpPr>
        <p:spPr>
          <a:xfrm rot="1097237">
            <a:off x="7982783" y="2884701"/>
            <a:ext cx="7361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3" name="Shape 2903"/>
          <p:cNvCxnSpPr/>
          <p:nvPr/>
        </p:nvCxnSpPr>
        <p:spPr>
          <a:xfrm rot="1088098">
            <a:off x="7888272" y="2925225"/>
            <a:ext cx="90600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4" name="Shape 2904"/>
          <p:cNvCxnSpPr/>
          <p:nvPr/>
        </p:nvCxnSpPr>
        <p:spPr>
          <a:xfrm rot="1097042">
            <a:off x="7826539" y="2989844"/>
            <a:ext cx="10805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5" name="Shape 2905"/>
          <p:cNvCxnSpPr/>
          <p:nvPr/>
        </p:nvCxnSpPr>
        <p:spPr>
          <a:xfrm rot="1100300">
            <a:off x="7792505" y="3046821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6" name="Shape 2906"/>
          <p:cNvCxnSpPr/>
          <p:nvPr/>
        </p:nvCxnSpPr>
        <p:spPr>
          <a:xfrm rot="1101064">
            <a:off x="7711156" y="3095321"/>
            <a:ext cx="64795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7" name="Shape 2907"/>
          <p:cNvCxnSpPr/>
          <p:nvPr/>
        </p:nvCxnSpPr>
        <p:spPr>
          <a:xfrm>
            <a:off x="7651370" y="3097232"/>
            <a:ext cx="0" cy="9951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8" name="Shape 2908"/>
          <p:cNvCxnSpPr/>
          <p:nvPr/>
        </p:nvCxnSpPr>
        <p:spPr>
          <a:xfrm flipH="1" rot="1087312">
            <a:off x="7572073" y="3054792"/>
            <a:ext cx="17361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09" name="Shape 2909"/>
          <p:cNvCxnSpPr/>
          <p:nvPr/>
        </p:nvCxnSpPr>
        <p:spPr>
          <a:xfrm flipH="1" rot="1087312">
            <a:off x="7494645" y="3029227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0" name="Shape 2910"/>
          <p:cNvCxnSpPr/>
          <p:nvPr/>
        </p:nvCxnSpPr>
        <p:spPr>
          <a:xfrm flipH="1" rot="1097237">
            <a:off x="7399937" y="2961764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1" name="Shape 2911"/>
          <p:cNvCxnSpPr/>
          <p:nvPr/>
        </p:nvCxnSpPr>
        <p:spPr>
          <a:xfrm flipH="1" rot="1089368">
            <a:off x="7324307" y="2883420"/>
            <a:ext cx="77982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2" name="Shape 2912"/>
          <p:cNvCxnSpPr/>
          <p:nvPr/>
        </p:nvCxnSpPr>
        <p:spPr>
          <a:xfrm flipH="1" rot="1083628">
            <a:off x="7344005" y="2847766"/>
            <a:ext cx="43545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3" name="Shape 2913"/>
          <p:cNvCxnSpPr/>
          <p:nvPr/>
        </p:nvCxnSpPr>
        <p:spPr>
          <a:xfrm flipH="1" rot="1091592">
            <a:off x="7258747" y="2770937"/>
            <a:ext cx="112419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4" name="Shape 2914"/>
          <p:cNvCxnSpPr/>
          <p:nvPr/>
        </p:nvCxnSpPr>
        <p:spPr>
          <a:xfrm flipH="1" rot="1095695">
            <a:off x="7232455" y="2578355"/>
            <a:ext cx="125416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5" name="Shape 2915"/>
          <p:cNvCxnSpPr/>
          <p:nvPr/>
        </p:nvCxnSpPr>
        <p:spPr>
          <a:xfrm flipH="1" rot="1091019">
            <a:off x="7304141" y="2686053"/>
            <a:ext cx="8652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6" name="Shape 2916"/>
          <p:cNvCxnSpPr/>
          <p:nvPr/>
        </p:nvCxnSpPr>
        <p:spPr>
          <a:xfrm flipH="1" rot="1092882">
            <a:off x="7194222" y="2501025"/>
            <a:ext cx="172756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7" name="Shape 2917"/>
          <p:cNvCxnSpPr/>
          <p:nvPr/>
        </p:nvCxnSpPr>
        <p:spPr>
          <a:xfrm flipH="1" rot="1093505">
            <a:off x="7313274" y="2474118"/>
            <a:ext cx="5179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8" name="Shape 2918"/>
          <p:cNvCxnSpPr/>
          <p:nvPr/>
        </p:nvCxnSpPr>
        <p:spPr>
          <a:xfrm flipH="1" rot="1097773">
            <a:off x="7299853" y="2385817"/>
            <a:ext cx="3918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19" name="Shape 2919"/>
          <p:cNvCxnSpPr/>
          <p:nvPr/>
        </p:nvCxnSpPr>
        <p:spPr>
          <a:xfrm flipH="1" rot="1091433">
            <a:off x="7221525" y="2280284"/>
            <a:ext cx="155680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0" name="Shape 2920"/>
          <p:cNvCxnSpPr/>
          <p:nvPr/>
        </p:nvCxnSpPr>
        <p:spPr>
          <a:xfrm flipH="1" rot="1098158">
            <a:off x="7266859" y="2204975"/>
            <a:ext cx="82156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1" name="Shape 2921"/>
          <p:cNvCxnSpPr/>
          <p:nvPr/>
        </p:nvCxnSpPr>
        <p:spPr>
          <a:xfrm flipH="1" rot="1091592">
            <a:off x="7262979" y="2126625"/>
            <a:ext cx="11241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2" name="Shape 2922"/>
          <p:cNvCxnSpPr/>
          <p:nvPr/>
        </p:nvCxnSpPr>
        <p:spPr>
          <a:xfrm flipH="1" rot="1094935">
            <a:off x="7280087" y="2019162"/>
            <a:ext cx="11687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3" name="Shape 2923"/>
          <p:cNvCxnSpPr/>
          <p:nvPr/>
        </p:nvCxnSpPr>
        <p:spPr>
          <a:xfrm flipH="1" rot="1092882">
            <a:off x="7205913" y="1885217"/>
            <a:ext cx="172756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4" name="Shape 2924"/>
          <p:cNvCxnSpPr/>
          <p:nvPr/>
        </p:nvCxnSpPr>
        <p:spPr>
          <a:xfrm flipH="1" rot="1089957">
            <a:off x="7261983" y="1804357"/>
            <a:ext cx="121243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5" name="Shape 2925"/>
          <p:cNvCxnSpPr/>
          <p:nvPr/>
        </p:nvCxnSpPr>
        <p:spPr>
          <a:xfrm flipH="1" rot="1089957">
            <a:off x="7279968" y="1701405"/>
            <a:ext cx="121243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6" name="Shape 2926"/>
          <p:cNvCxnSpPr/>
          <p:nvPr/>
        </p:nvCxnSpPr>
        <p:spPr>
          <a:xfrm rot="-9708981">
            <a:off x="7355251" y="1646354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7" name="Shape 2927"/>
          <p:cNvCxnSpPr/>
          <p:nvPr/>
        </p:nvCxnSpPr>
        <p:spPr>
          <a:xfrm rot="-9724325">
            <a:off x="7426566" y="1577234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8" name="Shape 2928"/>
          <p:cNvCxnSpPr/>
          <p:nvPr/>
        </p:nvCxnSpPr>
        <p:spPr>
          <a:xfrm rot="-9706495">
            <a:off x="7386020" y="1560066"/>
            <a:ext cx="5179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29" name="Shape 2929"/>
          <p:cNvCxnSpPr/>
          <p:nvPr/>
        </p:nvCxnSpPr>
        <p:spPr>
          <a:xfrm rot="-9703642">
            <a:off x="7357473" y="1441292"/>
            <a:ext cx="13395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0" name="Shape 2930"/>
          <p:cNvCxnSpPr/>
          <p:nvPr/>
        </p:nvCxnSpPr>
        <p:spPr>
          <a:xfrm rot="-9708408">
            <a:off x="7429479" y="1379206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1" name="Shape 2931"/>
          <p:cNvCxnSpPr/>
          <p:nvPr/>
        </p:nvCxnSpPr>
        <p:spPr>
          <a:xfrm rot="-9702763">
            <a:off x="7498384" y="1290750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2" name="Shape 2932"/>
          <p:cNvCxnSpPr/>
          <p:nvPr/>
        </p:nvCxnSpPr>
        <p:spPr>
          <a:xfrm rot="-9708981">
            <a:off x="7520195" y="1200038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3" name="Shape 2933"/>
          <p:cNvCxnSpPr/>
          <p:nvPr/>
        </p:nvCxnSpPr>
        <p:spPr>
          <a:xfrm rot="-9702763">
            <a:off x="7560490" y="1097642"/>
            <a:ext cx="7361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4" name="Shape 2934"/>
          <p:cNvCxnSpPr/>
          <p:nvPr/>
        </p:nvCxnSpPr>
        <p:spPr>
          <a:xfrm rot="-9706495">
            <a:off x="7603784" y="998820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5" name="Shape 2935"/>
          <p:cNvCxnSpPr/>
          <p:nvPr/>
        </p:nvCxnSpPr>
        <p:spPr>
          <a:xfrm rot="-9708981">
            <a:off x="7636638" y="911459"/>
            <a:ext cx="8652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6" name="Shape 2936"/>
          <p:cNvCxnSpPr/>
          <p:nvPr/>
        </p:nvCxnSpPr>
        <p:spPr>
          <a:xfrm rot="-9702763">
            <a:off x="7685094" y="798098"/>
            <a:ext cx="736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7" name="Shape 2937"/>
          <p:cNvCxnSpPr/>
          <p:nvPr/>
        </p:nvCxnSpPr>
        <p:spPr>
          <a:xfrm rot="-9712688">
            <a:off x="7748616" y="766829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8" name="Shape 2938"/>
          <p:cNvCxnSpPr/>
          <p:nvPr/>
        </p:nvCxnSpPr>
        <p:spPr>
          <a:xfrm rot="-9703373">
            <a:off x="7791073" y="704438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39" name="Shape 2939"/>
          <p:cNvCxnSpPr/>
          <p:nvPr/>
        </p:nvCxnSpPr>
        <p:spPr>
          <a:xfrm flipH="1" rot="1089957">
            <a:off x="7822274" y="622865"/>
            <a:ext cx="121243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0" name="Shape 2940"/>
          <p:cNvCxnSpPr/>
          <p:nvPr/>
        </p:nvCxnSpPr>
        <p:spPr>
          <a:xfrm rot="-9699700">
            <a:off x="7924446" y="559631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1" name="Shape 2941"/>
          <p:cNvCxnSpPr/>
          <p:nvPr/>
        </p:nvCxnSpPr>
        <p:spPr>
          <a:xfrm rot="-9703373">
            <a:off x="7979020" y="525738"/>
            <a:ext cx="68874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2" name="Shape 2942"/>
          <p:cNvCxnSpPr/>
          <p:nvPr/>
        </p:nvCxnSpPr>
        <p:spPr>
          <a:xfrm rot="-9668811">
            <a:off x="8070936" y="478131"/>
            <a:ext cx="12997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3" name="Shape 2943"/>
          <p:cNvCxnSpPr/>
          <p:nvPr/>
        </p:nvCxnSpPr>
        <p:spPr>
          <a:xfrm rot="-9693903">
            <a:off x="8117167" y="383467"/>
            <a:ext cx="30357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4" name="Shape 2944"/>
          <p:cNvCxnSpPr/>
          <p:nvPr/>
        </p:nvCxnSpPr>
        <p:spPr>
          <a:xfrm rot="-9724325">
            <a:off x="8215284" y="319943"/>
            <a:ext cx="21441" cy="12541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5" name="Shape 2945"/>
          <p:cNvCxnSpPr/>
          <p:nvPr/>
        </p:nvCxnSpPr>
        <p:spPr>
          <a:xfrm flipH="1" rot="-9724325">
            <a:off x="8332945" y="398379"/>
            <a:ext cx="21441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6" name="Shape 2946"/>
          <p:cNvCxnSpPr/>
          <p:nvPr/>
        </p:nvCxnSpPr>
        <p:spPr>
          <a:xfrm flipH="1" rot="-9700738">
            <a:off x="8400713" y="446782"/>
            <a:ext cx="477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7" name="Shape 2947"/>
          <p:cNvCxnSpPr/>
          <p:nvPr/>
        </p:nvCxnSpPr>
        <p:spPr>
          <a:xfrm flipH="1" rot="-9706495">
            <a:off x="8436457" y="495706"/>
            <a:ext cx="103596" cy="736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8" name="Shape 2948"/>
          <p:cNvCxnSpPr/>
          <p:nvPr/>
        </p:nvCxnSpPr>
        <p:spPr>
          <a:xfrm flipH="1" rot="-9710632">
            <a:off x="8512026" y="624797"/>
            <a:ext cx="77982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49" name="Shape 2949"/>
          <p:cNvCxnSpPr/>
          <p:nvPr/>
        </p:nvCxnSpPr>
        <p:spPr>
          <a:xfrm flipH="1" rot="-9698936">
            <a:off x="8550036" y="684954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0" name="Shape 2950"/>
          <p:cNvCxnSpPr/>
          <p:nvPr/>
        </p:nvCxnSpPr>
        <p:spPr>
          <a:xfrm flipH="1" rot="-9704305">
            <a:off x="8542750" y="760783"/>
            <a:ext cx="12541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1" name="Shape 2951"/>
          <p:cNvCxnSpPr/>
          <p:nvPr/>
        </p:nvCxnSpPr>
        <p:spPr>
          <a:xfrm flipH="1" rot="-9710632">
            <a:off x="8577155" y="850604"/>
            <a:ext cx="7798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2" name="Shape 2952"/>
          <p:cNvCxnSpPr/>
          <p:nvPr/>
        </p:nvCxnSpPr>
        <p:spPr>
          <a:xfrm flipH="1" rot="-9711902">
            <a:off x="8549136" y="907127"/>
            <a:ext cx="9060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3" name="Shape 2953"/>
          <p:cNvCxnSpPr/>
          <p:nvPr/>
        </p:nvCxnSpPr>
        <p:spPr>
          <a:xfrm rot="1097773">
            <a:off x="8517351" y="1042325"/>
            <a:ext cx="3918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4" name="Shape 2954"/>
          <p:cNvCxnSpPr/>
          <p:nvPr/>
        </p:nvCxnSpPr>
        <p:spPr>
          <a:xfrm rot="1095286">
            <a:off x="8491770" y="1119414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5" name="Shape 2955"/>
          <p:cNvCxnSpPr/>
          <p:nvPr/>
        </p:nvCxnSpPr>
        <p:spPr>
          <a:xfrm rot="1089368">
            <a:off x="8468396" y="1191922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6" name="Shape 2956"/>
          <p:cNvCxnSpPr/>
          <p:nvPr/>
        </p:nvCxnSpPr>
        <p:spPr>
          <a:xfrm rot="1100300">
            <a:off x="8445249" y="1231007"/>
            <a:ext cx="5625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7" name="Shape 2957"/>
          <p:cNvCxnSpPr/>
          <p:nvPr/>
        </p:nvCxnSpPr>
        <p:spPr>
          <a:xfrm flipH="1" rot="-9724325">
            <a:off x="8547148" y="1003594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8" name="Shape 2958"/>
          <p:cNvCxnSpPr/>
          <p:nvPr/>
        </p:nvCxnSpPr>
        <p:spPr>
          <a:xfrm flipH="1" rot="-9716372">
            <a:off x="8570449" y="823757"/>
            <a:ext cx="4354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59" name="Shape 2959"/>
          <p:cNvCxnSpPr/>
          <p:nvPr/>
        </p:nvCxnSpPr>
        <p:spPr>
          <a:xfrm flipH="1" rot="-9668811">
            <a:off x="8549695" y="549911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0" name="Shape 2960"/>
          <p:cNvCxnSpPr/>
          <p:nvPr/>
        </p:nvCxnSpPr>
        <p:spPr>
          <a:xfrm flipH="1" rot="-9712688">
            <a:off x="8500502" y="554368"/>
            <a:ext cx="3472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1" name="Shape 2961"/>
          <p:cNvCxnSpPr/>
          <p:nvPr/>
        </p:nvCxnSpPr>
        <p:spPr>
          <a:xfrm flipH="1" rot="-9693903">
            <a:off x="8382469" y="416105"/>
            <a:ext cx="853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2" name="Shape 2962"/>
          <p:cNvCxnSpPr/>
          <p:nvPr/>
        </p:nvCxnSpPr>
        <p:spPr>
          <a:xfrm rot="-9668811">
            <a:off x="8288503" y="385868"/>
            <a:ext cx="12997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3" name="Shape 2963"/>
          <p:cNvCxnSpPr/>
          <p:nvPr/>
        </p:nvCxnSpPr>
        <p:spPr>
          <a:xfrm rot="-9716372">
            <a:off x="8155446" y="40152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4" name="Shape 2964"/>
          <p:cNvCxnSpPr/>
          <p:nvPr/>
        </p:nvCxnSpPr>
        <p:spPr>
          <a:xfrm rot="-9668811">
            <a:off x="8200378" y="383786"/>
            <a:ext cx="1299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5" name="Shape 2965"/>
          <p:cNvCxnSpPr/>
          <p:nvPr/>
        </p:nvCxnSpPr>
        <p:spPr>
          <a:xfrm rot="-9700738">
            <a:off x="7999364" y="477826"/>
            <a:ext cx="477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6" name="Shape 2966"/>
          <p:cNvCxnSpPr/>
          <p:nvPr/>
        </p:nvCxnSpPr>
        <p:spPr>
          <a:xfrm rot="-9700738">
            <a:off x="7892562" y="574986"/>
            <a:ext cx="47718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7" name="Shape 2967"/>
          <p:cNvCxnSpPr/>
          <p:nvPr/>
        </p:nvCxnSpPr>
        <p:spPr>
          <a:xfrm rot="-9699700">
            <a:off x="7797649" y="640798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8" name="Shape 2968"/>
          <p:cNvCxnSpPr/>
          <p:nvPr/>
        </p:nvCxnSpPr>
        <p:spPr>
          <a:xfrm flipH="1" rot="1091019">
            <a:off x="7639874" y="954807"/>
            <a:ext cx="4326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69" name="Shape 2969"/>
          <p:cNvCxnSpPr/>
          <p:nvPr/>
        </p:nvCxnSpPr>
        <p:spPr>
          <a:xfrm flipH="1" rot="1097237">
            <a:off x="7551906" y="1044571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0" name="Shape 2970"/>
          <p:cNvCxnSpPr/>
          <p:nvPr/>
        </p:nvCxnSpPr>
        <p:spPr>
          <a:xfrm rot="-9702227">
            <a:off x="7540903" y="1140176"/>
            <a:ext cx="3918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1" name="Shape 2971"/>
          <p:cNvCxnSpPr/>
          <p:nvPr/>
        </p:nvCxnSpPr>
        <p:spPr>
          <a:xfrm rot="-9700738">
            <a:off x="7483663" y="1241486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2" name="Shape 2972"/>
          <p:cNvCxnSpPr/>
          <p:nvPr/>
        </p:nvCxnSpPr>
        <p:spPr>
          <a:xfrm flipH="1" rot="1131189">
            <a:off x="7485812" y="1336044"/>
            <a:ext cx="1299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3" name="Shape 2973"/>
          <p:cNvCxnSpPr/>
          <p:nvPr/>
        </p:nvCxnSpPr>
        <p:spPr>
          <a:xfrm flipH="1" rot="1106097">
            <a:off x="7417035" y="1498658"/>
            <a:ext cx="30357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4" name="Shape 2974"/>
          <p:cNvCxnSpPr/>
          <p:nvPr/>
        </p:nvCxnSpPr>
        <p:spPr>
          <a:xfrm rot="-9704714">
            <a:off x="7355993" y="159708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5" name="Shape 2975"/>
          <p:cNvCxnSpPr/>
          <p:nvPr/>
        </p:nvCxnSpPr>
        <p:spPr>
          <a:xfrm flipH="1" rot="1087312">
            <a:off x="7325698" y="1783771"/>
            <a:ext cx="34722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6" name="Shape 2976"/>
          <p:cNvCxnSpPr/>
          <p:nvPr/>
        </p:nvCxnSpPr>
        <p:spPr>
          <a:xfrm flipH="1" rot="1087312">
            <a:off x="7324555" y="1885748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7" name="Shape 2977"/>
          <p:cNvCxnSpPr/>
          <p:nvPr/>
        </p:nvCxnSpPr>
        <p:spPr>
          <a:xfrm flipH="1" rot="1092373">
            <a:off x="7235679" y="1986680"/>
            <a:ext cx="9505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8" name="Shape 2978"/>
          <p:cNvCxnSpPr/>
          <p:nvPr/>
        </p:nvCxnSpPr>
        <p:spPr>
          <a:xfrm flipH="1" rot="1093505">
            <a:off x="7272042" y="2096063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9" name="Shape 2979"/>
          <p:cNvCxnSpPr/>
          <p:nvPr/>
        </p:nvCxnSpPr>
        <p:spPr>
          <a:xfrm flipH="1" rot="1100300">
            <a:off x="7267823" y="2441869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0" name="Shape 2980"/>
          <p:cNvCxnSpPr/>
          <p:nvPr/>
        </p:nvCxnSpPr>
        <p:spPr>
          <a:xfrm flipH="1" rot="1097773">
            <a:off x="7299178" y="2571256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1" name="Shape 2981"/>
          <p:cNvCxnSpPr/>
          <p:nvPr/>
        </p:nvCxnSpPr>
        <p:spPr>
          <a:xfrm flipH="1" rot="1100300">
            <a:off x="7293943" y="2636458"/>
            <a:ext cx="5625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2" name="Shape 2982"/>
          <p:cNvCxnSpPr/>
          <p:nvPr/>
        </p:nvCxnSpPr>
        <p:spPr>
          <a:xfrm flipH="1" rot="1087312">
            <a:off x="7304291" y="2750412"/>
            <a:ext cx="34722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3" name="Shape 2983"/>
          <p:cNvCxnSpPr/>
          <p:nvPr/>
        </p:nvCxnSpPr>
        <p:spPr>
          <a:xfrm flipH="1" rot="1093505">
            <a:off x="7377437" y="2960106"/>
            <a:ext cx="25899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4" name="Shape 2984"/>
          <p:cNvCxnSpPr/>
          <p:nvPr/>
        </p:nvCxnSpPr>
        <p:spPr>
          <a:xfrm>
            <a:off x="7457654" y="3019325"/>
            <a:ext cx="0" cy="7798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5" name="Shape 2985"/>
          <p:cNvCxnSpPr/>
          <p:nvPr/>
        </p:nvCxnSpPr>
        <p:spPr>
          <a:xfrm rot="1098158">
            <a:off x="7763339" y="3096092"/>
            <a:ext cx="821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6" name="Shape 2986"/>
          <p:cNvCxnSpPr/>
          <p:nvPr/>
        </p:nvCxnSpPr>
        <p:spPr>
          <a:xfrm rot="1099262">
            <a:off x="7755172" y="3046199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7" name="Shape 2987"/>
          <p:cNvCxnSpPr/>
          <p:nvPr/>
        </p:nvCxnSpPr>
        <p:spPr>
          <a:xfrm rot="1131189">
            <a:off x="7667163" y="3053669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8" name="Shape 2988"/>
          <p:cNvCxnSpPr/>
          <p:nvPr/>
        </p:nvCxnSpPr>
        <p:spPr>
          <a:xfrm flipH="1" rot="1087312">
            <a:off x="7565785" y="3024402"/>
            <a:ext cx="17361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9" name="Shape 2989"/>
          <p:cNvCxnSpPr/>
          <p:nvPr/>
        </p:nvCxnSpPr>
        <p:spPr>
          <a:xfrm flipH="1" rot="1093505">
            <a:off x="7460310" y="2991380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0" name="Shape 2990"/>
          <p:cNvCxnSpPr/>
          <p:nvPr/>
        </p:nvCxnSpPr>
        <p:spPr>
          <a:xfrm rot="1093505">
            <a:off x="7958115" y="2931310"/>
            <a:ext cx="5179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1" name="Shape 2991"/>
          <p:cNvCxnSpPr/>
          <p:nvPr/>
        </p:nvCxnSpPr>
        <p:spPr>
          <a:xfrm rot="1095286">
            <a:off x="8089324" y="2802618"/>
            <a:ext cx="6033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2" name="Shape 2992"/>
          <p:cNvCxnSpPr/>
          <p:nvPr/>
        </p:nvCxnSpPr>
        <p:spPr>
          <a:xfrm flipH="1" rot="-9706495">
            <a:off x="8122602" y="2703669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3" name="Shape 2993"/>
          <p:cNvCxnSpPr/>
          <p:nvPr/>
        </p:nvCxnSpPr>
        <p:spPr>
          <a:xfrm flipH="1" rot="-9703373">
            <a:off x="8135703" y="2646340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4" name="Shape 2994"/>
          <p:cNvCxnSpPr/>
          <p:nvPr/>
        </p:nvCxnSpPr>
        <p:spPr>
          <a:xfrm flipH="1" rot="-9699700">
            <a:off x="8170784" y="2438166"/>
            <a:ext cx="56256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5" name="Shape 2995"/>
          <p:cNvCxnSpPr/>
          <p:nvPr/>
        </p:nvCxnSpPr>
        <p:spPr>
          <a:xfrm flipH="1" rot="-9705065">
            <a:off x="8232652" y="2095300"/>
            <a:ext cx="11687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6" name="Shape 2996"/>
          <p:cNvCxnSpPr/>
          <p:nvPr/>
        </p:nvCxnSpPr>
        <p:spPr>
          <a:xfrm rot="1095286">
            <a:off x="8237661" y="2155275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7" name="Shape 2997"/>
          <p:cNvCxnSpPr/>
          <p:nvPr/>
        </p:nvCxnSpPr>
        <p:spPr>
          <a:xfrm flipH="1" rot="-9698936">
            <a:off x="8207451" y="2292363"/>
            <a:ext cx="64795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8" name="Shape 2998"/>
          <p:cNvCxnSpPr/>
          <p:nvPr/>
        </p:nvCxnSpPr>
        <p:spPr>
          <a:xfrm flipH="1" rot="-9703373">
            <a:off x="8179460" y="2497278"/>
            <a:ext cx="68874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9" name="Shape 2999"/>
          <p:cNvCxnSpPr/>
          <p:nvPr/>
        </p:nvCxnSpPr>
        <p:spPr>
          <a:xfrm rot="1089368">
            <a:off x="8118440" y="2665319"/>
            <a:ext cx="77982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0" name="Shape 3000"/>
          <p:cNvCxnSpPr/>
          <p:nvPr/>
        </p:nvCxnSpPr>
        <p:spPr>
          <a:xfrm rot="1089368">
            <a:off x="7978425" y="2860223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1" name="Shape 3001"/>
          <p:cNvCxnSpPr/>
          <p:nvPr/>
        </p:nvCxnSpPr>
        <p:spPr>
          <a:xfrm flipH="1" rot="-9706495">
            <a:off x="8260492" y="1983947"/>
            <a:ext cx="10359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2" name="Shape 3002"/>
          <p:cNvCxnSpPr/>
          <p:nvPr/>
        </p:nvCxnSpPr>
        <p:spPr>
          <a:xfrm flipH="1" rot="-9702227">
            <a:off x="8292220" y="1792703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3" name="Shape 3003"/>
          <p:cNvCxnSpPr/>
          <p:nvPr/>
        </p:nvCxnSpPr>
        <p:spPr>
          <a:xfrm rot="10800000">
            <a:off x="8242350" y="1711357"/>
            <a:ext cx="0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4" name="Shape 3004"/>
          <p:cNvCxnSpPr/>
          <p:nvPr/>
        </p:nvCxnSpPr>
        <p:spPr>
          <a:xfrm rot="-9708981">
            <a:off x="8166026" y="1733227"/>
            <a:ext cx="4326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5" name="Shape 3005"/>
          <p:cNvCxnSpPr/>
          <p:nvPr/>
        </p:nvCxnSpPr>
        <p:spPr>
          <a:xfrm rot="-9700738">
            <a:off x="8116642" y="1736252"/>
            <a:ext cx="477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6" name="Shape 3006"/>
          <p:cNvCxnSpPr/>
          <p:nvPr/>
        </p:nvCxnSpPr>
        <p:spPr>
          <a:xfrm flipH="1" rot="-9706495">
            <a:off x="8287788" y="1771155"/>
            <a:ext cx="2589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7" name="Shape 3007"/>
          <p:cNvCxnSpPr/>
          <p:nvPr/>
        </p:nvCxnSpPr>
        <p:spPr>
          <a:xfrm flipH="1" rot="-9708981">
            <a:off x="8249223" y="1811027"/>
            <a:ext cx="4326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8" name="Shape 3008"/>
          <p:cNvCxnSpPr/>
          <p:nvPr/>
        </p:nvCxnSpPr>
        <p:spPr>
          <a:xfrm rot="1075675">
            <a:off x="8285460" y="1896043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9" name="Shape 3009"/>
          <p:cNvCxnSpPr/>
          <p:nvPr/>
        </p:nvCxnSpPr>
        <p:spPr>
          <a:xfrm flipH="1" rot="-9702763">
            <a:off x="8259172" y="1960063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10" name="Shape 3010"/>
          <p:cNvCxnSpPr/>
          <p:nvPr/>
        </p:nvCxnSpPr>
        <p:spPr>
          <a:xfrm rot="1093505">
            <a:off x="8202010" y="2223923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11" name="Shape 3011"/>
          <p:cNvCxnSpPr/>
          <p:nvPr/>
        </p:nvCxnSpPr>
        <p:spPr>
          <a:xfrm flipH="1" rot="-9702763">
            <a:off x="8148225" y="2574301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12" name="Shape 3012"/>
          <p:cNvSpPr/>
          <p:nvPr/>
        </p:nvSpPr>
        <p:spPr>
          <a:xfrm rot="1092024">
            <a:off x="7710421" y="2124690"/>
            <a:ext cx="282679" cy="359723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13" name="Shape 3013"/>
          <p:cNvSpPr/>
          <p:nvPr/>
        </p:nvSpPr>
        <p:spPr>
          <a:xfrm rot="1092024">
            <a:off x="7822796" y="2186702"/>
            <a:ext cx="114301" cy="25285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14" name="Shape 3014"/>
          <p:cNvSpPr/>
          <p:nvPr/>
        </p:nvSpPr>
        <p:spPr>
          <a:xfrm rot="1092024">
            <a:off x="7758050" y="2214721"/>
            <a:ext cx="108705" cy="216112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15" name="Shape 3015"/>
          <p:cNvSpPr/>
          <p:nvPr/>
        </p:nvSpPr>
        <p:spPr>
          <a:xfrm rot="1092208">
            <a:off x="7689716" y="1308278"/>
            <a:ext cx="296648" cy="58740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16" name="Shape 3016"/>
          <p:cNvSpPr/>
          <p:nvPr/>
        </p:nvSpPr>
        <p:spPr>
          <a:xfrm rot="1092208">
            <a:off x="7952822" y="1543988"/>
            <a:ext cx="111330" cy="197912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17" name="Shape 3017"/>
          <p:cNvSpPr/>
          <p:nvPr/>
        </p:nvSpPr>
        <p:spPr>
          <a:xfrm rot="1241621">
            <a:off x="8074282" y="2320216"/>
            <a:ext cx="127829" cy="125977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018" name="Shape 3018"/>
          <p:cNvSpPr/>
          <p:nvPr/>
        </p:nvSpPr>
        <p:spPr>
          <a:xfrm rot="1242583">
            <a:off x="8089901" y="2332197"/>
            <a:ext cx="112427" cy="108055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3019" name="Shape 3019"/>
          <p:cNvCxnSpPr/>
          <p:nvPr/>
        </p:nvCxnSpPr>
        <p:spPr>
          <a:xfrm rot="1093505">
            <a:off x="8412419" y="1334660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0" name="Shape 3020"/>
          <p:cNvCxnSpPr/>
          <p:nvPr/>
        </p:nvCxnSpPr>
        <p:spPr>
          <a:xfrm rot="1087312">
            <a:off x="8340330" y="1423813"/>
            <a:ext cx="3472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1" name="Shape 3021"/>
          <p:cNvCxnSpPr/>
          <p:nvPr/>
        </p:nvCxnSpPr>
        <p:spPr>
          <a:xfrm rot="1106097">
            <a:off x="8211303" y="1627520"/>
            <a:ext cx="30357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2" name="Shape 3022"/>
          <p:cNvCxnSpPr/>
          <p:nvPr/>
        </p:nvCxnSpPr>
        <p:spPr>
          <a:xfrm rot="1093505">
            <a:off x="8292178" y="1502942"/>
            <a:ext cx="51798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3" name="Shape 3023"/>
          <p:cNvCxnSpPr/>
          <p:nvPr/>
        </p:nvCxnSpPr>
        <p:spPr>
          <a:xfrm rot="1093731">
            <a:off x="8362399" y="1321738"/>
            <a:ext cx="52747" cy="1954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4" name="Shape 3024"/>
          <p:cNvCxnSpPr/>
          <p:nvPr/>
        </p:nvCxnSpPr>
        <p:spPr>
          <a:xfrm rot="1084566">
            <a:off x="8312577" y="1401270"/>
            <a:ext cx="45442" cy="3785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5" name="Shape 3025"/>
          <p:cNvCxnSpPr/>
          <p:nvPr/>
        </p:nvCxnSpPr>
        <p:spPr>
          <a:xfrm rot="1079240">
            <a:off x="8261066" y="1490346"/>
            <a:ext cx="48574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6" name="Shape 3026"/>
          <p:cNvCxnSpPr/>
          <p:nvPr/>
        </p:nvCxnSpPr>
        <p:spPr>
          <a:xfrm rot="1090206">
            <a:off x="8128506" y="1689640"/>
            <a:ext cx="6157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7" name="Shape 3027"/>
          <p:cNvCxnSpPr/>
          <p:nvPr/>
        </p:nvCxnSpPr>
        <p:spPr>
          <a:xfrm rot="1087312">
            <a:off x="8045610" y="1788158"/>
            <a:ext cx="34722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8" name="Shape 3028"/>
          <p:cNvCxnSpPr/>
          <p:nvPr/>
        </p:nvCxnSpPr>
        <p:spPr>
          <a:xfrm flipH="1" rot="-9705065">
            <a:off x="7990028" y="1867725"/>
            <a:ext cx="58439" cy="977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9" name="Shape 3029"/>
          <p:cNvCxnSpPr/>
          <p:nvPr/>
        </p:nvCxnSpPr>
        <p:spPr>
          <a:xfrm rot="1098158">
            <a:off x="7931770" y="1941424"/>
            <a:ext cx="4107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0" name="Shape 3030"/>
          <p:cNvCxnSpPr/>
          <p:nvPr/>
        </p:nvCxnSpPr>
        <p:spPr>
          <a:xfrm flipH="1" rot="-9714993">
            <a:off x="7889755" y="2011635"/>
            <a:ext cx="46391" cy="116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1" name="Shape 3031"/>
          <p:cNvCxnSpPr/>
          <p:nvPr/>
        </p:nvCxnSpPr>
        <p:spPr>
          <a:xfrm rot="1080250">
            <a:off x="7923287" y="1997946"/>
            <a:ext cx="3785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2" name="Shape 3032"/>
          <p:cNvCxnSpPr/>
          <p:nvPr/>
        </p:nvCxnSpPr>
        <p:spPr>
          <a:xfrm rot="1081483">
            <a:off x="8076126" y="1792896"/>
            <a:ext cx="3975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3" name="Shape 3033"/>
          <p:cNvCxnSpPr/>
          <p:nvPr/>
        </p:nvCxnSpPr>
        <p:spPr>
          <a:xfrm flipH="1" rot="1078148">
            <a:off x="8140150" y="1762603"/>
            <a:ext cx="116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4" name="Shape 3034"/>
          <p:cNvCxnSpPr/>
          <p:nvPr/>
        </p:nvCxnSpPr>
        <p:spPr>
          <a:xfrm rot="-9727278">
            <a:off x="8067971" y="1802138"/>
            <a:ext cx="29315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5" name="Shape 3035"/>
          <p:cNvCxnSpPr/>
          <p:nvPr/>
        </p:nvCxnSpPr>
        <p:spPr>
          <a:xfrm rot="1096074">
            <a:off x="8006001" y="1844145"/>
            <a:ext cx="32539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6" name="Shape 3036"/>
          <p:cNvCxnSpPr/>
          <p:nvPr/>
        </p:nvCxnSpPr>
        <p:spPr>
          <a:xfrm rot="-9718517">
            <a:off x="8051744" y="1821586"/>
            <a:ext cx="39750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7" name="Shape 3037"/>
          <p:cNvCxnSpPr/>
          <p:nvPr/>
        </p:nvCxnSpPr>
        <p:spPr>
          <a:xfrm rot="-9712688">
            <a:off x="8021725" y="1852769"/>
            <a:ext cx="34722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8" name="Shape 3038"/>
          <p:cNvCxnSpPr/>
          <p:nvPr/>
        </p:nvCxnSpPr>
        <p:spPr>
          <a:xfrm rot="1074751">
            <a:off x="8043684" y="1832916"/>
            <a:ext cx="31212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39" name="Shape 3039"/>
          <p:cNvCxnSpPr/>
          <p:nvPr/>
        </p:nvCxnSpPr>
        <p:spPr>
          <a:xfrm rot="1094364">
            <a:off x="8093912" y="1841074"/>
            <a:ext cx="2779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0" name="Shape 3040"/>
          <p:cNvCxnSpPr/>
          <p:nvPr/>
        </p:nvCxnSpPr>
        <p:spPr>
          <a:xfrm rot="-9693903">
            <a:off x="8130629" y="1853590"/>
            <a:ext cx="8538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1" name="Shape 3041"/>
          <p:cNvCxnSpPr/>
          <p:nvPr/>
        </p:nvCxnSpPr>
        <p:spPr>
          <a:xfrm rot="-9705636">
            <a:off x="8078588" y="1863755"/>
            <a:ext cx="2779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2" name="Shape 3042"/>
          <p:cNvCxnSpPr/>
          <p:nvPr/>
        </p:nvCxnSpPr>
        <p:spPr>
          <a:xfrm rot="-9668811">
            <a:off x="8061977" y="1863634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3" name="Shape 3043"/>
          <p:cNvCxnSpPr/>
          <p:nvPr/>
        </p:nvCxnSpPr>
        <p:spPr>
          <a:xfrm rot="-9668811">
            <a:off x="8005659" y="1965710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4" name="Shape 3044"/>
          <p:cNvCxnSpPr/>
          <p:nvPr/>
        </p:nvCxnSpPr>
        <p:spPr>
          <a:xfrm rot="-9712688">
            <a:off x="7987981" y="1985985"/>
            <a:ext cx="1736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5" name="Shape 3045"/>
          <p:cNvCxnSpPr/>
          <p:nvPr/>
        </p:nvCxnSpPr>
        <p:spPr>
          <a:xfrm rot="-9737052">
            <a:off x="7962153" y="2031467"/>
            <a:ext cx="22675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6" name="Shape 3046"/>
          <p:cNvCxnSpPr/>
          <p:nvPr/>
        </p:nvCxnSpPr>
        <p:spPr>
          <a:xfrm rot="-9668811">
            <a:off x="7930984" y="2025366"/>
            <a:ext cx="12997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7" name="Shape 3047"/>
          <p:cNvCxnSpPr/>
          <p:nvPr/>
        </p:nvCxnSpPr>
        <p:spPr>
          <a:xfrm rot="-9693903">
            <a:off x="7924060" y="2068655"/>
            <a:ext cx="1423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8" name="Shape 3048"/>
          <p:cNvCxnSpPr/>
          <p:nvPr/>
        </p:nvCxnSpPr>
        <p:spPr>
          <a:xfrm rot="-9620770">
            <a:off x="7956431" y="2057551"/>
            <a:ext cx="4459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9" name="Shape 3049"/>
          <p:cNvCxnSpPr/>
          <p:nvPr/>
        </p:nvCxnSpPr>
        <p:spPr>
          <a:xfrm rot="-9727278">
            <a:off x="7980253" y="1993785"/>
            <a:ext cx="19543" cy="5274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0" name="Shape 3050"/>
          <p:cNvCxnSpPr/>
          <p:nvPr/>
        </p:nvCxnSpPr>
        <p:spPr>
          <a:xfrm rot="-9721852">
            <a:off x="8014941" y="1983674"/>
            <a:ext cx="11669" cy="2144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1" name="Shape 3051"/>
          <p:cNvCxnSpPr/>
          <p:nvPr/>
        </p:nvCxnSpPr>
        <p:spPr>
          <a:xfrm rot="-9642597">
            <a:off x="8098325" y="1912167"/>
            <a:ext cx="635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2" name="Shape 3052"/>
          <p:cNvCxnSpPr/>
          <p:nvPr/>
        </p:nvCxnSpPr>
        <p:spPr>
          <a:xfrm rot="-9693903">
            <a:off x="8122300" y="1888347"/>
            <a:ext cx="14230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3" name="Shape 3053"/>
          <p:cNvCxnSpPr/>
          <p:nvPr/>
        </p:nvCxnSpPr>
        <p:spPr>
          <a:xfrm rot="-9711715">
            <a:off x="8173618" y="1862655"/>
            <a:ext cx="18309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4" name="Shape 3054"/>
          <p:cNvCxnSpPr/>
          <p:nvPr/>
        </p:nvCxnSpPr>
        <p:spPr>
          <a:xfrm rot="-9693903">
            <a:off x="8206014" y="1803646"/>
            <a:ext cx="8538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5" name="Shape 3055"/>
          <p:cNvCxnSpPr/>
          <p:nvPr/>
        </p:nvCxnSpPr>
        <p:spPr>
          <a:xfrm rot="-9693903">
            <a:off x="8185501" y="1803382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6" name="Shape 3056"/>
          <p:cNvCxnSpPr/>
          <p:nvPr/>
        </p:nvCxnSpPr>
        <p:spPr>
          <a:xfrm rot="-9721852">
            <a:off x="8159377" y="1821665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7" name="Shape 3057"/>
          <p:cNvCxnSpPr/>
          <p:nvPr/>
        </p:nvCxnSpPr>
        <p:spPr>
          <a:xfrm rot="-9642597">
            <a:off x="8131141" y="1776295"/>
            <a:ext cx="6356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8" name="Shape 3058"/>
          <p:cNvCxnSpPr/>
          <p:nvPr/>
        </p:nvCxnSpPr>
        <p:spPr>
          <a:xfrm rot="-9668811">
            <a:off x="8166731" y="1757792"/>
            <a:ext cx="12997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59" name="Shape 3059"/>
          <p:cNvCxnSpPr/>
          <p:nvPr/>
        </p:nvCxnSpPr>
        <p:spPr>
          <a:xfrm rot="-9724325">
            <a:off x="8206753" y="1770954"/>
            <a:ext cx="10720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0" name="Shape 3060"/>
          <p:cNvCxnSpPr/>
          <p:nvPr/>
        </p:nvCxnSpPr>
        <p:spPr>
          <a:xfrm rot="-9727278">
            <a:off x="8231406" y="1771101"/>
            <a:ext cx="9771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1" name="Shape 3061"/>
          <p:cNvCxnSpPr/>
          <p:nvPr/>
        </p:nvCxnSpPr>
        <p:spPr>
          <a:xfrm rot="-9668811">
            <a:off x="8192684" y="1745106"/>
            <a:ext cx="12997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2" name="Shape 3062"/>
          <p:cNvCxnSpPr/>
          <p:nvPr/>
        </p:nvCxnSpPr>
        <p:spPr>
          <a:xfrm flipH="1" rot="-9693903">
            <a:off x="8193330" y="1765936"/>
            <a:ext cx="948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3" name="Shape 3063"/>
          <p:cNvCxnSpPr/>
          <p:nvPr/>
        </p:nvCxnSpPr>
        <p:spPr>
          <a:xfrm rot="-9706974">
            <a:off x="8150971" y="1769912"/>
            <a:ext cx="24950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4" name="Shape 3064"/>
          <p:cNvCxnSpPr/>
          <p:nvPr/>
        </p:nvCxnSpPr>
        <p:spPr>
          <a:xfrm rot="-9700738">
            <a:off x="8155814" y="1770644"/>
            <a:ext cx="47718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5" name="Shape 3065"/>
          <p:cNvCxnSpPr/>
          <p:nvPr/>
        </p:nvCxnSpPr>
        <p:spPr>
          <a:xfrm rot="-9693903">
            <a:off x="8134868" y="1815323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6" name="Shape 3066"/>
          <p:cNvCxnSpPr/>
          <p:nvPr/>
        </p:nvCxnSpPr>
        <p:spPr>
          <a:xfrm rot="-9693903">
            <a:off x="8101779" y="1805893"/>
            <a:ext cx="23717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7" name="Shape 3067"/>
          <p:cNvCxnSpPr/>
          <p:nvPr/>
        </p:nvCxnSpPr>
        <p:spPr>
          <a:xfrm rot="-9706495">
            <a:off x="8108402" y="1802471"/>
            <a:ext cx="2589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8" name="Shape 3068"/>
          <p:cNvCxnSpPr/>
          <p:nvPr/>
        </p:nvCxnSpPr>
        <p:spPr>
          <a:xfrm rot="-9711715">
            <a:off x="8103295" y="1896406"/>
            <a:ext cx="18309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9" name="Shape 3069"/>
          <p:cNvCxnSpPr/>
          <p:nvPr/>
        </p:nvCxnSpPr>
        <p:spPr>
          <a:xfrm rot="-9700738">
            <a:off x="8051431" y="1892134"/>
            <a:ext cx="4771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0" name="Shape 3070"/>
          <p:cNvCxnSpPr/>
          <p:nvPr/>
        </p:nvCxnSpPr>
        <p:spPr>
          <a:xfrm rot="-9709553">
            <a:off x="8012302" y="1938213"/>
            <a:ext cx="62518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1" name="Shape 3071"/>
          <p:cNvCxnSpPr/>
          <p:nvPr/>
        </p:nvCxnSpPr>
        <p:spPr>
          <a:xfrm rot="-9725249">
            <a:off x="8026416" y="1949517"/>
            <a:ext cx="3121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2" name="Shape 3072"/>
          <p:cNvCxnSpPr/>
          <p:nvPr/>
        </p:nvCxnSpPr>
        <p:spPr>
          <a:xfrm rot="-9668811">
            <a:off x="8038688" y="1977490"/>
            <a:ext cx="1299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3" name="Shape 3073"/>
          <p:cNvCxnSpPr/>
          <p:nvPr/>
        </p:nvCxnSpPr>
        <p:spPr>
          <a:xfrm rot="-9724325">
            <a:off x="8022694" y="2008242"/>
            <a:ext cx="1072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4" name="Shape 3074"/>
          <p:cNvCxnSpPr/>
          <p:nvPr/>
        </p:nvCxnSpPr>
        <p:spPr>
          <a:xfrm rot="-9716372">
            <a:off x="7995363" y="2028765"/>
            <a:ext cx="43545" cy="107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5" name="Shape 3075"/>
          <p:cNvCxnSpPr/>
          <p:nvPr/>
        </p:nvCxnSpPr>
        <p:spPr>
          <a:xfrm rot="-9693903">
            <a:off x="7990945" y="1945318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6" name="Shape 3076"/>
          <p:cNvCxnSpPr/>
          <p:nvPr/>
        </p:nvCxnSpPr>
        <p:spPr>
          <a:xfrm rot="-9724325">
            <a:off x="7975098" y="1906999"/>
            <a:ext cx="21441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7" name="Shape 3077"/>
          <p:cNvCxnSpPr/>
          <p:nvPr/>
        </p:nvCxnSpPr>
        <p:spPr>
          <a:xfrm rot="-9693903">
            <a:off x="7998789" y="1883205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8" name="Shape 3078"/>
          <p:cNvCxnSpPr/>
          <p:nvPr/>
        </p:nvCxnSpPr>
        <p:spPr>
          <a:xfrm rot="-9711715">
            <a:off x="7900259" y="2078643"/>
            <a:ext cx="1830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79" name="Shape 3079"/>
          <p:cNvCxnSpPr/>
          <p:nvPr/>
        </p:nvCxnSpPr>
        <p:spPr>
          <a:xfrm rot="-9721852">
            <a:off x="7918583" y="2024628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0" name="Shape 3080"/>
          <p:cNvCxnSpPr/>
          <p:nvPr/>
        </p:nvCxnSpPr>
        <p:spPr>
          <a:xfrm rot="-9703642">
            <a:off x="7955915" y="2038144"/>
            <a:ext cx="33488" cy="249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1" name="Shape 3081"/>
          <p:cNvCxnSpPr/>
          <p:nvPr/>
        </p:nvCxnSpPr>
        <p:spPr>
          <a:xfrm rot="-9737052">
            <a:off x="7991304" y="2037952"/>
            <a:ext cx="22675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2" name="Shape 3082"/>
          <p:cNvCxnSpPr/>
          <p:nvPr/>
        </p:nvCxnSpPr>
        <p:spPr>
          <a:xfrm rot="-9693903">
            <a:off x="8044099" y="2050550"/>
            <a:ext cx="853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3" name="Shape 3083"/>
          <p:cNvCxnSpPr/>
          <p:nvPr/>
        </p:nvCxnSpPr>
        <p:spPr>
          <a:xfrm rot="-9725733">
            <a:off x="8050819" y="2020685"/>
            <a:ext cx="20492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4" name="Shape 3084"/>
          <p:cNvCxnSpPr/>
          <p:nvPr/>
        </p:nvCxnSpPr>
        <p:spPr>
          <a:xfrm rot="-9717943">
            <a:off x="8071761" y="1958480"/>
            <a:ext cx="27133" cy="378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5" name="Shape 3085"/>
          <p:cNvCxnSpPr/>
          <p:nvPr/>
        </p:nvCxnSpPr>
        <p:spPr>
          <a:xfrm rot="-9724325">
            <a:off x="8102717" y="1935694"/>
            <a:ext cx="2144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6" name="Shape 3086"/>
          <p:cNvCxnSpPr/>
          <p:nvPr/>
        </p:nvCxnSpPr>
        <p:spPr>
          <a:xfrm rot="-9693903">
            <a:off x="8136933" y="1893468"/>
            <a:ext cx="16127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7" name="Shape 3087"/>
          <p:cNvCxnSpPr/>
          <p:nvPr/>
        </p:nvCxnSpPr>
        <p:spPr>
          <a:xfrm rot="-9798045">
            <a:off x="8141259" y="1860902"/>
            <a:ext cx="313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8" name="Shape 3088"/>
          <p:cNvCxnSpPr/>
          <p:nvPr/>
        </p:nvCxnSpPr>
        <p:spPr>
          <a:xfrm rot="1093505">
            <a:off x="7970780" y="1928637"/>
            <a:ext cx="258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9" name="Shape 3089"/>
          <p:cNvCxnSpPr/>
          <p:nvPr/>
        </p:nvCxnSpPr>
        <p:spPr>
          <a:xfrm rot="1106097">
            <a:off x="7967982" y="1940728"/>
            <a:ext cx="14230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0" name="Shape 3090"/>
          <p:cNvCxnSpPr/>
          <p:nvPr/>
        </p:nvCxnSpPr>
        <p:spPr>
          <a:xfrm rot="1072722">
            <a:off x="7949607" y="1971748"/>
            <a:ext cx="195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1" name="Shape 3091"/>
          <p:cNvCxnSpPr/>
          <p:nvPr/>
        </p:nvCxnSpPr>
        <p:spPr>
          <a:xfrm rot="1093026">
            <a:off x="7945658" y="1989685"/>
            <a:ext cx="24950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2" name="Shape 3092"/>
          <p:cNvCxnSpPr/>
          <p:nvPr/>
        </p:nvCxnSpPr>
        <p:spPr>
          <a:xfrm rot="1075675">
            <a:off x="7938846" y="1983513"/>
            <a:ext cx="2144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3" name="Shape 3093"/>
          <p:cNvCxnSpPr/>
          <p:nvPr/>
        </p:nvCxnSpPr>
        <p:spPr>
          <a:xfrm flipH="1" rot="-9705636">
            <a:off x="7913111" y="2041150"/>
            <a:ext cx="27796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4" name="Shape 3094"/>
          <p:cNvCxnSpPr/>
          <p:nvPr/>
        </p:nvCxnSpPr>
        <p:spPr>
          <a:xfrm flipH="1" rot="-9717943">
            <a:off x="7897682" y="2080150"/>
            <a:ext cx="27133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5" name="Shape 3095"/>
          <p:cNvCxnSpPr/>
          <p:nvPr/>
        </p:nvCxnSpPr>
        <p:spPr>
          <a:xfrm flipH="1" rot="-9724325">
            <a:off x="7896316" y="2096883"/>
            <a:ext cx="21441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6" name="Shape 3096"/>
          <p:cNvCxnSpPr/>
          <p:nvPr/>
        </p:nvCxnSpPr>
        <p:spPr>
          <a:xfrm rot="1088285">
            <a:off x="7970218" y="1926589"/>
            <a:ext cx="1830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7" name="Shape 3097"/>
          <p:cNvCxnSpPr/>
          <p:nvPr/>
        </p:nvCxnSpPr>
        <p:spPr>
          <a:xfrm rot="1072722">
            <a:off x="7996889" y="1893713"/>
            <a:ext cx="2931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8" name="Shape 3098"/>
          <p:cNvCxnSpPr/>
          <p:nvPr/>
        </p:nvCxnSpPr>
        <p:spPr>
          <a:xfrm rot="1074267">
            <a:off x="7992808" y="1884159"/>
            <a:ext cx="2049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99" name="Shape 3099"/>
          <p:cNvCxnSpPr/>
          <p:nvPr/>
        </p:nvCxnSpPr>
        <p:spPr>
          <a:xfrm flipH="1" rot="-9717943">
            <a:off x="8029362" y="1846968"/>
            <a:ext cx="27133" cy="9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0" name="Shape 3100"/>
          <p:cNvCxnSpPr/>
          <p:nvPr/>
        </p:nvCxnSpPr>
        <p:spPr>
          <a:xfrm rot="1072722">
            <a:off x="8109428" y="1745733"/>
            <a:ext cx="19543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1" name="Shape 3101"/>
          <p:cNvCxnSpPr/>
          <p:nvPr/>
        </p:nvCxnSpPr>
        <p:spPr>
          <a:xfrm rot="1074267">
            <a:off x="8099542" y="1754246"/>
            <a:ext cx="20492" cy="1423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2" name="Shape 3102"/>
          <p:cNvCxnSpPr/>
          <p:nvPr/>
        </p:nvCxnSpPr>
        <p:spPr>
          <a:xfrm rot="1072722">
            <a:off x="8084399" y="1777478"/>
            <a:ext cx="19543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3" name="Shape 3103"/>
          <p:cNvCxnSpPr/>
          <p:nvPr/>
        </p:nvCxnSpPr>
        <p:spPr>
          <a:xfrm rot="1097237">
            <a:off x="8223888" y="2034541"/>
            <a:ext cx="736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4" name="Shape 3104"/>
          <p:cNvCxnSpPr/>
          <p:nvPr/>
        </p:nvCxnSpPr>
        <p:spPr>
          <a:xfrm flipH="1" rot="-9708981">
            <a:off x="8273333" y="1882641"/>
            <a:ext cx="43260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5" name="Shape 3105"/>
          <p:cNvCxnSpPr/>
          <p:nvPr/>
        </p:nvCxnSpPr>
        <p:spPr>
          <a:xfrm flipH="1" rot="-9699700">
            <a:off x="8144441" y="2538694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6" name="Shape 3106"/>
          <p:cNvCxnSpPr/>
          <p:nvPr/>
        </p:nvCxnSpPr>
        <p:spPr>
          <a:xfrm rot="1093505">
            <a:off x="8112046" y="2622091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7" name="Shape 3107"/>
          <p:cNvCxnSpPr/>
          <p:nvPr/>
        </p:nvCxnSpPr>
        <p:spPr>
          <a:xfrm rot="1101064">
            <a:off x="8064877" y="2709709"/>
            <a:ext cx="64795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8" name="Shape 3108"/>
          <p:cNvCxnSpPr/>
          <p:nvPr/>
        </p:nvCxnSpPr>
        <p:spPr>
          <a:xfrm rot="1097237">
            <a:off x="8037062" y="2797424"/>
            <a:ext cx="736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9" name="Shape 3109"/>
          <p:cNvCxnSpPr/>
          <p:nvPr/>
        </p:nvCxnSpPr>
        <p:spPr>
          <a:xfrm rot="1096627">
            <a:off x="7917795" y="2858107"/>
            <a:ext cx="68874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0" name="Shape 3110"/>
          <p:cNvCxnSpPr/>
          <p:nvPr/>
        </p:nvCxnSpPr>
        <p:spPr>
          <a:xfrm rot="1088098">
            <a:off x="7847929" y="2943482"/>
            <a:ext cx="90600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1" name="Shape 3111"/>
          <p:cNvCxnSpPr/>
          <p:nvPr/>
        </p:nvCxnSpPr>
        <p:spPr>
          <a:xfrm rot="1088098">
            <a:off x="7794818" y="3015898"/>
            <a:ext cx="9060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2" name="Shape 3112"/>
          <p:cNvCxnSpPr/>
          <p:nvPr/>
        </p:nvCxnSpPr>
        <p:spPr>
          <a:xfrm rot="1101064">
            <a:off x="7699411" y="3054702"/>
            <a:ext cx="6479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3" name="Shape 3113"/>
          <p:cNvCxnSpPr/>
          <p:nvPr/>
        </p:nvCxnSpPr>
        <p:spPr>
          <a:xfrm rot="1087312">
            <a:off x="7628178" y="3033180"/>
            <a:ext cx="17361" cy="9505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4" name="Shape 3114"/>
          <p:cNvCxnSpPr/>
          <p:nvPr/>
        </p:nvCxnSpPr>
        <p:spPr>
          <a:xfrm>
            <a:off x="7541655" y="2979016"/>
            <a:ext cx="0" cy="9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5" name="Shape 3115"/>
          <p:cNvCxnSpPr/>
          <p:nvPr/>
        </p:nvCxnSpPr>
        <p:spPr>
          <a:xfrm flipH="1" rot="1075675">
            <a:off x="7499230" y="2944431"/>
            <a:ext cx="21441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6" name="Shape 3116"/>
          <p:cNvCxnSpPr/>
          <p:nvPr/>
        </p:nvCxnSpPr>
        <p:spPr>
          <a:xfrm flipH="1" rot="1097237">
            <a:off x="7398194" y="2870187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7" name="Shape 3117"/>
          <p:cNvCxnSpPr/>
          <p:nvPr/>
        </p:nvCxnSpPr>
        <p:spPr>
          <a:xfrm flipH="1" rot="1101064">
            <a:off x="7351130" y="2784630"/>
            <a:ext cx="64795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8" name="Shape 3118"/>
          <p:cNvCxnSpPr/>
          <p:nvPr/>
        </p:nvCxnSpPr>
        <p:spPr>
          <a:xfrm flipH="1" rot="1106097">
            <a:off x="7336241" y="2841560"/>
            <a:ext cx="30357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19" name="Shape 3119"/>
          <p:cNvCxnSpPr/>
          <p:nvPr/>
        </p:nvCxnSpPr>
        <p:spPr>
          <a:xfrm flipH="1" rot="1100300">
            <a:off x="7350959" y="2723566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0" name="Shape 3120"/>
          <p:cNvCxnSpPr/>
          <p:nvPr/>
        </p:nvCxnSpPr>
        <p:spPr>
          <a:xfrm flipH="1" rot="1101064">
            <a:off x="7341586" y="2617100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1" name="Shape 3121"/>
          <p:cNvCxnSpPr/>
          <p:nvPr/>
        </p:nvCxnSpPr>
        <p:spPr>
          <a:xfrm flipH="1" rot="1097237">
            <a:off x="7312268" y="2409068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2" name="Shape 3122"/>
          <p:cNvCxnSpPr/>
          <p:nvPr/>
        </p:nvCxnSpPr>
        <p:spPr>
          <a:xfrm flipH="1" rot="1092373">
            <a:off x="7286952" y="2336063"/>
            <a:ext cx="9505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3" name="Shape 3123"/>
          <p:cNvCxnSpPr/>
          <p:nvPr/>
        </p:nvCxnSpPr>
        <p:spPr>
          <a:xfrm flipH="1" rot="1093505">
            <a:off x="7263149" y="2257181"/>
            <a:ext cx="5179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4" name="Shape 3124"/>
          <p:cNvCxnSpPr/>
          <p:nvPr/>
        </p:nvCxnSpPr>
        <p:spPr>
          <a:xfrm flipH="1" rot="1088098">
            <a:off x="7270136" y="2179707"/>
            <a:ext cx="9060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5" name="Shape 3125"/>
          <p:cNvCxnSpPr/>
          <p:nvPr/>
        </p:nvCxnSpPr>
        <p:spPr>
          <a:xfrm flipH="1" rot="1091592">
            <a:off x="7271872" y="1982795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6" name="Shape 3126"/>
          <p:cNvCxnSpPr/>
          <p:nvPr/>
        </p:nvCxnSpPr>
        <p:spPr>
          <a:xfrm flipH="1" rot="1096265">
            <a:off x="7280553" y="1842506"/>
            <a:ext cx="9951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27" name="Shape 3127"/>
          <p:cNvCxnSpPr/>
          <p:nvPr/>
        </p:nvCxnSpPr>
        <p:spPr>
          <a:xfrm flipH="1" rot="1096627">
            <a:off x="7319920" y="1681948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128" name="Shape 3128"/>
          <p:cNvSpPr/>
          <p:nvPr/>
        </p:nvSpPr>
        <p:spPr>
          <a:xfrm rot="1088285">
            <a:off x="8119520" y="2338128"/>
            <a:ext cx="18309" cy="1954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9" name="Shape 3129"/>
          <p:cNvSpPr/>
          <p:nvPr/>
        </p:nvSpPr>
        <p:spPr>
          <a:xfrm rot="1087312">
            <a:off x="8120615" y="2350322"/>
            <a:ext cx="34722" cy="3785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0" name="Shape 3130"/>
          <p:cNvSpPr/>
          <p:nvPr/>
        </p:nvSpPr>
        <p:spPr>
          <a:xfrm rot="1087312">
            <a:off x="8103017" y="2381974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1" name="Shape 3131"/>
          <p:cNvSpPr/>
          <p:nvPr/>
        </p:nvSpPr>
        <p:spPr>
          <a:xfrm rot="1080250">
            <a:off x="8159669" y="2373998"/>
            <a:ext cx="37853" cy="34722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2" name="Shape 3132"/>
          <p:cNvSpPr/>
          <p:nvPr/>
        </p:nvSpPr>
        <p:spPr>
          <a:xfrm rot="1087312">
            <a:off x="8230205" y="237589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3" name="Shape 3133"/>
          <p:cNvSpPr/>
          <p:nvPr/>
        </p:nvSpPr>
        <p:spPr>
          <a:xfrm rot="1074267">
            <a:off x="8285949" y="2422075"/>
            <a:ext cx="20492" cy="2144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4" name="Shape 3134"/>
          <p:cNvSpPr/>
          <p:nvPr/>
        </p:nvSpPr>
        <p:spPr>
          <a:xfrm rot="1075675">
            <a:off x="8316063" y="2481379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5" name="Shape 3135"/>
          <p:cNvSpPr/>
          <p:nvPr/>
        </p:nvSpPr>
        <p:spPr>
          <a:xfrm rot="1087312">
            <a:off x="8241379" y="246387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6" name="Shape 3136"/>
          <p:cNvSpPr/>
          <p:nvPr/>
        </p:nvSpPr>
        <p:spPr>
          <a:xfrm rot="1075675">
            <a:off x="8282931" y="2489557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7" name="Shape 3137"/>
          <p:cNvSpPr/>
          <p:nvPr/>
        </p:nvSpPr>
        <p:spPr>
          <a:xfrm rot="1075675">
            <a:off x="8281401" y="2455508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8" name="Shape 3138"/>
          <p:cNvSpPr/>
          <p:nvPr/>
        </p:nvSpPr>
        <p:spPr>
          <a:xfrm rot="1075675">
            <a:off x="8254492" y="239911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9" name="Shape 3139"/>
          <p:cNvSpPr/>
          <p:nvPr/>
        </p:nvSpPr>
        <p:spPr>
          <a:xfrm rot="1075675">
            <a:off x="8215199" y="241003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0" name="Shape 3140"/>
          <p:cNvSpPr/>
          <p:nvPr/>
        </p:nvSpPr>
        <p:spPr>
          <a:xfrm rot="1090582">
            <a:off x="7667964" y="2540100"/>
            <a:ext cx="147142" cy="139931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1" name="Shape 3141"/>
          <p:cNvSpPr/>
          <p:nvPr/>
        </p:nvSpPr>
        <p:spPr>
          <a:xfrm rot="1095055">
            <a:off x="7453851" y="2653098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2" name="Shape 3142"/>
          <p:cNvSpPr/>
          <p:nvPr/>
        </p:nvSpPr>
        <p:spPr>
          <a:xfrm rot="31056">
            <a:off x="7441894" y="2371943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143" name="Shape 3143"/>
          <p:cNvSpPr/>
          <p:nvPr/>
        </p:nvSpPr>
        <p:spPr>
          <a:xfrm rot="1920239">
            <a:off x="7618838" y="2404182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144" name="Shape 3144"/>
          <p:cNvSpPr/>
          <p:nvPr/>
        </p:nvSpPr>
        <p:spPr>
          <a:xfrm flipH="1" rot="5577019">
            <a:off x="7720321" y="270647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145" name="Shape 3145"/>
          <p:cNvSpPr/>
          <p:nvPr/>
        </p:nvSpPr>
        <p:spPr>
          <a:xfrm rot="4893066">
            <a:off x="7715232" y="2554067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146" name="Shape 3146"/>
          <p:cNvSpPr/>
          <p:nvPr/>
        </p:nvSpPr>
        <p:spPr>
          <a:xfrm rot="1106097">
            <a:off x="7510707" y="1971220"/>
            <a:ext cx="16127" cy="13072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7" name="Shape 3147"/>
          <p:cNvSpPr/>
          <p:nvPr/>
        </p:nvSpPr>
        <p:spPr>
          <a:xfrm rot="1106097">
            <a:off x="7483589" y="2074388"/>
            <a:ext cx="14230" cy="9505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8" name="Shape 3148"/>
          <p:cNvSpPr/>
          <p:nvPr/>
        </p:nvSpPr>
        <p:spPr>
          <a:xfrm rot="-538358">
            <a:off x="7722963" y="1817870"/>
            <a:ext cx="17311" cy="1264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9" name="Shape 3149"/>
          <p:cNvSpPr/>
          <p:nvPr/>
        </p:nvSpPr>
        <p:spPr>
          <a:xfrm rot="-637179">
            <a:off x="7759806" y="1913915"/>
            <a:ext cx="14650" cy="9196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0" name="Shape 3150"/>
          <p:cNvSpPr/>
          <p:nvPr/>
        </p:nvSpPr>
        <p:spPr>
          <a:xfrm rot="1074267">
            <a:off x="7581418" y="1545778"/>
            <a:ext cx="20492" cy="7798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1" name="Shape 3151"/>
          <p:cNvSpPr/>
          <p:nvPr/>
        </p:nvSpPr>
        <p:spPr>
          <a:xfrm rot="1106097">
            <a:off x="7565852" y="1607395"/>
            <a:ext cx="18024" cy="5682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2" name="Shape 3152"/>
          <p:cNvSpPr/>
          <p:nvPr/>
        </p:nvSpPr>
        <p:spPr>
          <a:xfrm rot="4799521">
            <a:off x="7837085" y="1037185"/>
            <a:ext cx="20715" cy="7808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3" name="Shape 3153"/>
          <p:cNvSpPr/>
          <p:nvPr/>
        </p:nvSpPr>
        <p:spPr>
          <a:xfrm rot="4822816">
            <a:off x="7785722" y="1057356"/>
            <a:ext cx="17952" cy="5672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4" name="Shape 3154"/>
          <p:cNvSpPr/>
          <p:nvPr/>
        </p:nvSpPr>
        <p:spPr>
          <a:xfrm rot="1091019">
            <a:off x="7518052" y="2357246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5" name="Shape 3155"/>
          <p:cNvSpPr/>
          <p:nvPr/>
        </p:nvSpPr>
        <p:spPr>
          <a:xfrm rot="1026164">
            <a:off x="7544676" y="2415459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6" name="Shape 3156"/>
          <p:cNvSpPr/>
          <p:nvPr/>
        </p:nvSpPr>
        <p:spPr>
          <a:xfrm rot="1041242">
            <a:off x="7558942" y="2387920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7" name="Shape 3157"/>
          <p:cNvSpPr/>
          <p:nvPr/>
        </p:nvSpPr>
        <p:spPr>
          <a:xfrm rot="1026164">
            <a:off x="7552462" y="240011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8" name="Shape 3158"/>
          <p:cNvSpPr/>
          <p:nvPr/>
        </p:nvSpPr>
        <p:spPr>
          <a:xfrm rot="1026164">
            <a:off x="7574024" y="237916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9" name="Shape 3159"/>
          <p:cNvSpPr/>
          <p:nvPr/>
        </p:nvSpPr>
        <p:spPr>
          <a:xfrm rot="1041242">
            <a:off x="7553101" y="239052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0" name="Shape 3160"/>
          <p:cNvSpPr/>
          <p:nvPr/>
        </p:nvSpPr>
        <p:spPr>
          <a:xfrm rot="1106097">
            <a:off x="7533506" y="2401051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1" name="Shape 3161"/>
          <p:cNvSpPr/>
          <p:nvPr/>
        </p:nvSpPr>
        <p:spPr>
          <a:xfrm rot="1026164">
            <a:off x="7543175" y="2369188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2" name="Shape 3162"/>
          <p:cNvSpPr/>
          <p:nvPr/>
        </p:nvSpPr>
        <p:spPr>
          <a:xfrm rot="1026164">
            <a:off x="7587414" y="2394579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3" name="Shape 3163"/>
          <p:cNvSpPr/>
          <p:nvPr/>
        </p:nvSpPr>
        <p:spPr>
          <a:xfrm rot="1106097">
            <a:off x="7552307" y="2375773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4" name="Shape 3164"/>
          <p:cNvSpPr/>
          <p:nvPr/>
        </p:nvSpPr>
        <p:spPr>
          <a:xfrm rot="1157403">
            <a:off x="7560791" y="2363434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5" name="Shape 3165"/>
          <p:cNvSpPr/>
          <p:nvPr/>
        </p:nvSpPr>
        <p:spPr>
          <a:xfrm rot="1041242">
            <a:off x="7530381" y="238240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6" name="Shape 3166"/>
          <p:cNvSpPr/>
          <p:nvPr/>
        </p:nvSpPr>
        <p:spPr>
          <a:xfrm rot="1041242">
            <a:off x="7544072" y="239399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7" name="Shape 3167"/>
          <p:cNvSpPr/>
          <p:nvPr/>
        </p:nvSpPr>
        <p:spPr>
          <a:xfrm rot="1041242">
            <a:off x="7576579" y="240467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8" name="Shape 3168"/>
          <p:cNvSpPr/>
          <p:nvPr/>
        </p:nvSpPr>
        <p:spPr>
          <a:xfrm rot="1041242">
            <a:off x="7572978" y="2417972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9" name="Shape 3169"/>
          <p:cNvSpPr/>
          <p:nvPr/>
        </p:nvSpPr>
        <p:spPr>
          <a:xfrm rot="1041242">
            <a:off x="7571533" y="237078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0" name="Shape 3170"/>
          <p:cNvSpPr/>
          <p:nvPr/>
        </p:nvSpPr>
        <p:spPr>
          <a:xfrm rot="1041242">
            <a:off x="7569257" y="239674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1" name="Shape 3171"/>
          <p:cNvSpPr/>
          <p:nvPr/>
        </p:nvSpPr>
        <p:spPr>
          <a:xfrm rot="1041242">
            <a:off x="7564995" y="240339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2" name="Shape 3172"/>
          <p:cNvSpPr/>
          <p:nvPr/>
        </p:nvSpPr>
        <p:spPr>
          <a:xfrm rot="1041242">
            <a:off x="7559724" y="242573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3" name="Shape 3173"/>
          <p:cNvSpPr/>
          <p:nvPr/>
        </p:nvSpPr>
        <p:spPr>
          <a:xfrm rot="1091019">
            <a:off x="7673427" y="1191314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4" name="Shape 3174"/>
          <p:cNvSpPr/>
          <p:nvPr/>
        </p:nvSpPr>
        <p:spPr>
          <a:xfrm rot="1026164">
            <a:off x="7719787" y="1250317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5" name="Shape 3175"/>
          <p:cNvSpPr/>
          <p:nvPr/>
        </p:nvSpPr>
        <p:spPr>
          <a:xfrm rot="1041242">
            <a:off x="7714317" y="1221989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6" name="Shape 3176"/>
          <p:cNvSpPr/>
          <p:nvPr/>
        </p:nvSpPr>
        <p:spPr>
          <a:xfrm rot="1026164">
            <a:off x="7707835" y="1234187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7" name="Shape 3177"/>
          <p:cNvSpPr/>
          <p:nvPr/>
        </p:nvSpPr>
        <p:spPr>
          <a:xfrm rot="1026164">
            <a:off x="7736940" y="120808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8" name="Shape 3178"/>
          <p:cNvSpPr/>
          <p:nvPr/>
        </p:nvSpPr>
        <p:spPr>
          <a:xfrm rot="1041242">
            <a:off x="7690724" y="121883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9" name="Shape 3179"/>
          <p:cNvSpPr/>
          <p:nvPr/>
        </p:nvSpPr>
        <p:spPr>
          <a:xfrm rot="1106097">
            <a:off x="7688880" y="1235120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0" name="Shape 3180"/>
          <p:cNvSpPr/>
          <p:nvPr/>
        </p:nvSpPr>
        <p:spPr>
          <a:xfrm rot="1026164">
            <a:off x="7698548" y="1203257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1" name="Shape 3181"/>
          <p:cNvSpPr/>
          <p:nvPr/>
        </p:nvSpPr>
        <p:spPr>
          <a:xfrm rot="1026164">
            <a:off x="7742788" y="122864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2" name="Shape 3182"/>
          <p:cNvSpPr/>
          <p:nvPr/>
        </p:nvSpPr>
        <p:spPr>
          <a:xfrm rot="1106097">
            <a:off x="7728134" y="1238278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3" name="Shape 3183"/>
          <p:cNvSpPr/>
          <p:nvPr/>
        </p:nvSpPr>
        <p:spPr>
          <a:xfrm rot="1157403">
            <a:off x="7716165" y="1197503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4" name="Shape 3184"/>
          <p:cNvSpPr/>
          <p:nvPr/>
        </p:nvSpPr>
        <p:spPr>
          <a:xfrm rot="1041242">
            <a:off x="7685755" y="121647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5" name="Shape 3185"/>
          <p:cNvSpPr/>
          <p:nvPr/>
        </p:nvSpPr>
        <p:spPr>
          <a:xfrm rot="1041242">
            <a:off x="7699446" y="122806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6" name="Shape 3186"/>
          <p:cNvSpPr/>
          <p:nvPr/>
        </p:nvSpPr>
        <p:spPr>
          <a:xfrm rot="1041242">
            <a:off x="7731952" y="123874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7" name="Shape 3187"/>
          <p:cNvSpPr/>
          <p:nvPr/>
        </p:nvSpPr>
        <p:spPr>
          <a:xfrm rot="1041242">
            <a:off x="7728352" y="125204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8" name="Shape 3188"/>
          <p:cNvSpPr/>
          <p:nvPr/>
        </p:nvSpPr>
        <p:spPr>
          <a:xfrm rot="1041242">
            <a:off x="7726907" y="120485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9" name="Shape 3189"/>
          <p:cNvSpPr/>
          <p:nvPr/>
        </p:nvSpPr>
        <p:spPr>
          <a:xfrm rot="1041242">
            <a:off x="7710919" y="123394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0" name="Shape 3190"/>
          <p:cNvSpPr/>
          <p:nvPr/>
        </p:nvSpPr>
        <p:spPr>
          <a:xfrm rot="1041242">
            <a:off x="7711817" y="121541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1" name="Shape 3191"/>
          <p:cNvSpPr/>
          <p:nvPr/>
        </p:nvSpPr>
        <p:spPr>
          <a:xfrm rot="1041242">
            <a:off x="7715098" y="125980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2" name="Shape 3192"/>
          <p:cNvSpPr/>
          <p:nvPr/>
        </p:nvSpPr>
        <p:spPr>
          <a:xfrm rot="1091019">
            <a:off x="7626244" y="1836453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3" name="Shape 3193"/>
          <p:cNvSpPr/>
          <p:nvPr/>
        </p:nvSpPr>
        <p:spPr>
          <a:xfrm rot="1026164">
            <a:off x="7639544" y="1865499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4" name="Shape 3194"/>
          <p:cNvSpPr/>
          <p:nvPr/>
        </p:nvSpPr>
        <p:spPr>
          <a:xfrm rot="1041242">
            <a:off x="7646588" y="185174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5" name="Shape 3195"/>
          <p:cNvSpPr/>
          <p:nvPr/>
        </p:nvSpPr>
        <p:spPr>
          <a:xfrm rot="1051534">
            <a:off x="7643426" y="1857848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6" name="Shape 3196"/>
          <p:cNvSpPr/>
          <p:nvPr/>
        </p:nvSpPr>
        <p:spPr>
          <a:xfrm rot="1051534">
            <a:off x="7654187" y="184738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7" name="Shape 3197"/>
          <p:cNvSpPr/>
          <p:nvPr/>
        </p:nvSpPr>
        <p:spPr>
          <a:xfrm rot="1233363">
            <a:off x="7643724" y="18531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8" name="Shape 3198"/>
          <p:cNvSpPr/>
          <p:nvPr/>
        </p:nvSpPr>
        <p:spPr>
          <a:xfrm rot="1106097">
            <a:off x="7633969" y="1858306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9" name="Shape 3199"/>
          <p:cNvSpPr/>
          <p:nvPr/>
        </p:nvSpPr>
        <p:spPr>
          <a:xfrm rot="1051534">
            <a:off x="7660869" y="1855083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0" name="Shape 3200"/>
          <p:cNvSpPr/>
          <p:nvPr/>
        </p:nvSpPr>
        <p:spPr>
          <a:xfrm rot="1233363">
            <a:off x="7632386" y="18490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1" name="Shape 3201"/>
          <p:cNvSpPr/>
          <p:nvPr/>
        </p:nvSpPr>
        <p:spPr>
          <a:xfrm rot="1233363">
            <a:off x="7655441" y="186019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2" name="Shape 3202"/>
          <p:cNvSpPr/>
          <p:nvPr/>
        </p:nvSpPr>
        <p:spPr>
          <a:xfrm rot="1233363">
            <a:off x="7653644" y="18668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3" name="Shape 3203"/>
          <p:cNvSpPr/>
          <p:nvPr/>
        </p:nvSpPr>
        <p:spPr>
          <a:xfrm rot="1233363">
            <a:off x="7652923" y="184327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4" name="Shape 3204"/>
          <p:cNvSpPr/>
          <p:nvPr/>
        </p:nvSpPr>
        <p:spPr>
          <a:xfrm rot="1233363">
            <a:off x="7649661" y="185954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5" name="Shape 3205"/>
          <p:cNvSpPr/>
          <p:nvPr/>
        </p:nvSpPr>
        <p:spPr>
          <a:xfrm rot="1233363">
            <a:off x="7647030" y="187070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6" name="Shape 3206"/>
          <p:cNvSpPr/>
          <p:nvPr/>
        </p:nvSpPr>
        <p:spPr>
          <a:xfrm rot="-9708981">
            <a:off x="7496708" y="1759780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7" name="Shape 3207"/>
          <p:cNvSpPr/>
          <p:nvPr/>
        </p:nvSpPr>
        <p:spPr>
          <a:xfrm rot="-9773836">
            <a:off x="7522588" y="1767731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8" name="Shape 3208"/>
          <p:cNvSpPr/>
          <p:nvPr/>
        </p:nvSpPr>
        <p:spPr>
          <a:xfrm rot="-9758758">
            <a:off x="7514595" y="1780163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9" name="Shape 3209"/>
          <p:cNvSpPr/>
          <p:nvPr/>
        </p:nvSpPr>
        <p:spPr>
          <a:xfrm rot="-9748466">
            <a:off x="7516810" y="1773772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0" name="Shape 3210"/>
          <p:cNvSpPr/>
          <p:nvPr/>
        </p:nvSpPr>
        <p:spPr>
          <a:xfrm rot="-9748466">
            <a:off x="7506049" y="1784234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1" name="Shape 3211"/>
          <p:cNvSpPr/>
          <p:nvPr/>
        </p:nvSpPr>
        <p:spPr>
          <a:xfrm rot="-9566637">
            <a:off x="7519926" y="17816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2" name="Shape 3212"/>
          <p:cNvSpPr/>
          <p:nvPr/>
        </p:nvSpPr>
        <p:spPr>
          <a:xfrm rot="-9693903">
            <a:off x="7527500" y="1774262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3" name="Shape 3213"/>
          <p:cNvSpPr/>
          <p:nvPr/>
        </p:nvSpPr>
        <p:spPr>
          <a:xfrm rot="-9773836">
            <a:off x="7523338" y="1791113"/>
            <a:ext cx="4080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4" name="Shape 3214"/>
          <p:cNvSpPr/>
          <p:nvPr/>
        </p:nvSpPr>
        <p:spPr>
          <a:xfrm rot="-9748466">
            <a:off x="7499366" y="1776536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5" name="Shape 3215"/>
          <p:cNvSpPr/>
          <p:nvPr/>
        </p:nvSpPr>
        <p:spPr>
          <a:xfrm rot="-9693903">
            <a:off x="7516221" y="1785643"/>
            <a:ext cx="6640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6" name="Shape 3216"/>
          <p:cNvSpPr/>
          <p:nvPr/>
        </p:nvSpPr>
        <p:spPr>
          <a:xfrm rot="-9798045">
            <a:off x="7515471" y="1795008"/>
            <a:ext cx="3132" cy="28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7" name="Shape 3217"/>
          <p:cNvSpPr/>
          <p:nvPr/>
        </p:nvSpPr>
        <p:spPr>
          <a:xfrm rot="-9566637">
            <a:off x="7531264" y="17856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8" name="Shape 3218"/>
          <p:cNvSpPr/>
          <p:nvPr/>
        </p:nvSpPr>
        <p:spPr>
          <a:xfrm rot="-9566637">
            <a:off x="7508209" y="177455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9" name="Shape 3219"/>
          <p:cNvSpPr/>
          <p:nvPr/>
        </p:nvSpPr>
        <p:spPr>
          <a:xfrm rot="-9566637">
            <a:off x="7510005" y="17679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0" name="Shape 3220"/>
          <p:cNvSpPr/>
          <p:nvPr/>
        </p:nvSpPr>
        <p:spPr>
          <a:xfrm rot="-9566637">
            <a:off x="7510726" y="1791472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1" name="Shape 3221"/>
          <p:cNvSpPr/>
          <p:nvPr/>
        </p:nvSpPr>
        <p:spPr>
          <a:xfrm rot="-9566637">
            <a:off x="7516619" y="1764048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2" name="Shape 3222"/>
          <p:cNvSpPr/>
          <p:nvPr/>
        </p:nvSpPr>
        <p:spPr>
          <a:xfrm>
            <a:off x="796535" y="2583173"/>
            <a:ext cx="269657" cy="559922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23" name="Shape 3223"/>
          <p:cNvSpPr/>
          <p:nvPr/>
        </p:nvSpPr>
        <p:spPr>
          <a:xfrm>
            <a:off x="875037" y="2646299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24" name="Shape 3224"/>
          <p:cNvSpPr/>
          <p:nvPr/>
        </p:nvSpPr>
        <p:spPr>
          <a:xfrm>
            <a:off x="981628" y="2655373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5" name="Shape 3225"/>
          <p:cNvSpPr/>
          <p:nvPr/>
        </p:nvSpPr>
        <p:spPr>
          <a:xfrm>
            <a:off x="984140" y="266424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6" name="Shape 3226"/>
          <p:cNvSpPr/>
          <p:nvPr/>
        </p:nvSpPr>
        <p:spPr>
          <a:xfrm>
            <a:off x="986879" y="267281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7" name="Shape 3227"/>
          <p:cNvSpPr/>
          <p:nvPr/>
        </p:nvSpPr>
        <p:spPr>
          <a:xfrm>
            <a:off x="1002099" y="274130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8" name="Shape 3228"/>
          <p:cNvSpPr/>
          <p:nvPr/>
        </p:nvSpPr>
        <p:spPr>
          <a:xfrm>
            <a:off x="975937" y="289328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9" name="Shape 3229"/>
          <p:cNvSpPr/>
          <p:nvPr/>
        </p:nvSpPr>
        <p:spPr>
          <a:xfrm>
            <a:off x="925885" y="293954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0" name="Shape 3230"/>
          <p:cNvSpPr/>
          <p:nvPr/>
        </p:nvSpPr>
        <p:spPr>
          <a:xfrm>
            <a:off x="934215" y="293213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1" name="Shape 3231"/>
          <p:cNvSpPr/>
          <p:nvPr/>
        </p:nvSpPr>
        <p:spPr>
          <a:xfrm>
            <a:off x="917439" y="304397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2" name="Shape 3232"/>
          <p:cNvSpPr/>
          <p:nvPr/>
        </p:nvSpPr>
        <p:spPr>
          <a:xfrm>
            <a:off x="830545" y="2854308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3" name="Shape 3233"/>
          <p:cNvSpPr/>
          <p:nvPr/>
        </p:nvSpPr>
        <p:spPr>
          <a:xfrm>
            <a:off x="828291" y="2750312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4" name="Shape 3234"/>
          <p:cNvSpPr/>
          <p:nvPr/>
        </p:nvSpPr>
        <p:spPr>
          <a:xfrm>
            <a:off x="959459" y="3094550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5" name="Shape 3235"/>
          <p:cNvSpPr/>
          <p:nvPr/>
        </p:nvSpPr>
        <p:spPr>
          <a:xfrm>
            <a:off x="969601" y="257595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36" name="Shape 3236"/>
          <p:cNvSpPr/>
          <p:nvPr/>
        </p:nvSpPr>
        <p:spPr>
          <a:xfrm>
            <a:off x="1011367" y="262073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37" name="Shape 3237"/>
          <p:cNvSpPr/>
          <p:nvPr/>
        </p:nvSpPr>
        <p:spPr>
          <a:xfrm rot="1991854">
            <a:off x="1045650" y="2715842"/>
            <a:ext cx="24264" cy="2653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38" name="Shape 3238"/>
          <p:cNvSpPr/>
          <p:nvPr/>
        </p:nvSpPr>
        <p:spPr>
          <a:xfrm rot="1990036">
            <a:off x="1064986" y="2793732"/>
            <a:ext cx="14694" cy="1630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39" name="Shape 3239"/>
          <p:cNvSpPr/>
          <p:nvPr/>
        </p:nvSpPr>
        <p:spPr>
          <a:xfrm rot="3457368">
            <a:off x="1064419" y="285505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0" name="Shape 3240"/>
          <p:cNvSpPr/>
          <p:nvPr/>
        </p:nvSpPr>
        <p:spPr>
          <a:xfrm rot="1989543">
            <a:off x="1064302" y="2940713"/>
            <a:ext cx="10180" cy="10817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1" name="Shape 3241"/>
          <p:cNvSpPr/>
          <p:nvPr/>
        </p:nvSpPr>
        <p:spPr>
          <a:xfrm rot="3457368">
            <a:off x="1053091" y="2993872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2" name="Shape 3242"/>
          <p:cNvSpPr/>
          <p:nvPr/>
        </p:nvSpPr>
        <p:spPr>
          <a:xfrm rot="6911123">
            <a:off x="993191" y="3103704"/>
            <a:ext cx="24277" cy="2654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3" name="Shape 3243"/>
          <p:cNvSpPr/>
          <p:nvPr/>
        </p:nvSpPr>
        <p:spPr>
          <a:xfrm rot="-8789139">
            <a:off x="832330" y="3066272"/>
            <a:ext cx="24288" cy="265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4" name="Shape 3244"/>
          <p:cNvSpPr/>
          <p:nvPr/>
        </p:nvSpPr>
        <p:spPr>
          <a:xfrm rot="-8376222">
            <a:off x="815795" y="2991674"/>
            <a:ext cx="18455" cy="20326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5" name="Shape 3245"/>
          <p:cNvSpPr/>
          <p:nvPr/>
        </p:nvSpPr>
        <p:spPr>
          <a:xfrm rot="-7626902">
            <a:off x="805363" y="2944658"/>
            <a:ext cx="24272" cy="26542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6" name="Shape 3246"/>
          <p:cNvSpPr/>
          <p:nvPr/>
        </p:nvSpPr>
        <p:spPr>
          <a:xfrm rot="-7624846">
            <a:off x="800301" y="2908376"/>
            <a:ext cx="16540" cy="178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7" name="Shape 3247"/>
          <p:cNvSpPr/>
          <p:nvPr/>
        </p:nvSpPr>
        <p:spPr>
          <a:xfrm rot="-8134935">
            <a:off x="797592" y="2861856"/>
            <a:ext cx="12458" cy="1356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8" name="Shape 3248"/>
          <p:cNvSpPr/>
          <p:nvPr/>
        </p:nvSpPr>
        <p:spPr>
          <a:xfrm rot="-9252581">
            <a:off x="786121" y="2808677"/>
            <a:ext cx="24280" cy="26551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49" name="Shape 3249"/>
          <p:cNvSpPr/>
          <p:nvPr/>
        </p:nvSpPr>
        <p:spPr>
          <a:xfrm rot="-6835176">
            <a:off x="773346" y="2696553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50" name="Shape 3250"/>
          <p:cNvSpPr/>
          <p:nvPr/>
        </p:nvSpPr>
        <p:spPr>
          <a:xfrm rot="-6835145">
            <a:off x="801472" y="2667647"/>
            <a:ext cx="14396" cy="2031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51" name="Shape 3251"/>
          <p:cNvSpPr/>
          <p:nvPr/>
        </p:nvSpPr>
        <p:spPr>
          <a:xfrm rot="-6835176">
            <a:off x="821614" y="2610489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52" name="Shape 3252"/>
          <p:cNvSpPr/>
          <p:nvPr/>
        </p:nvSpPr>
        <p:spPr>
          <a:xfrm rot="-4806423">
            <a:off x="875283" y="2568646"/>
            <a:ext cx="24282" cy="26553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53" name="Shape 3253"/>
          <p:cNvSpPr/>
          <p:nvPr/>
        </p:nvSpPr>
        <p:spPr>
          <a:xfrm rot="-6835176">
            <a:off x="770387" y="2741820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54" name="Shape 3254"/>
          <p:cNvSpPr/>
          <p:nvPr/>
        </p:nvSpPr>
        <p:spPr>
          <a:xfrm rot="5057364">
            <a:off x="1045636" y="3055755"/>
            <a:ext cx="24292" cy="2656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55" name="Shape 3255"/>
          <p:cNvSpPr/>
          <p:nvPr/>
        </p:nvSpPr>
        <p:spPr>
          <a:xfrm>
            <a:off x="786481" y="2573730"/>
            <a:ext cx="285765" cy="576439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56" name="Shape 3256"/>
          <p:cNvSpPr/>
          <p:nvPr/>
        </p:nvSpPr>
        <p:spPr>
          <a:xfrm>
            <a:off x="978989" y="2985840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7" name="Shape 3257"/>
          <p:cNvSpPr/>
          <p:nvPr/>
        </p:nvSpPr>
        <p:spPr>
          <a:xfrm>
            <a:off x="821422" y="2828025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8" name="Shape 3258"/>
          <p:cNvSpPr txBox="1"/>
          <p:nvPr/>
        </p:nvSpPr>
        <p:spPr>
          <a:xfrm>
            <a:off x="301225" y="3164700"/>
            <a:ext cx="1231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Bacterium</a:t>
            </a:r>
          </a:p>
        </p:txBody>
      </p:sp>
      <p:sp>
        <p:nvSpPr>
          <p:cNvPr id="3259" name="Shape 3259"/>
          <p:cNvSpPr txBox="1"/>
          <p:nvPr/>
        </p:nvSpPr>
        <p:spPr>
          <a:xfrm>
            <a:off x="7031847" y="3160625"/>
            <a:ext cx="1459499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Paramecium</a:t>
            </a:r>
          </a:p>
        </p:txBody>
      </p:sp>
      <p:sp>
        <p:nvSpPr>
          <p:cNvPr id="3260" name="Shape 3260"/>
          <p:cNvSpPr/>
          <p:nvPr/>
        </p:nvSpPr>
        <p:spPr>
          <a:xfrm flipH="1" rot="2905192">
            <a:off x="8428303" y="645862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1" name="Shape 3261"/>
          <p:cNvSpPr/>
          <p:nvPr/>
        </p:nvSpPr>
        <p:spPr>
          <a:xfrm flipH="1" rot="5166643">
            <a:off x="8449611" y="761171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2" name="Shape 3262"/>
          <p:cNvSpPr/>
          <p:nvPr/>
        </p:nvSpPr>
        <p:spPr>
          <a:xfrm flipH="1" rot="-255167">
            <a:off x="8316306" y="542735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3" name="Shape 3263"/>
          <p:cNvSpPr/>
          <p:nvPr/>
        </p:nvSpPr>
        <p:spPr>
          <a:xfrm flipH="1" rot="-2933209">
            <a:off x="8170758" y="482607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4" name="Shape 3264"/>
          <p:cNvSpPr/>
          <p:nvPr/>
        </p:nvSpPr>
        <p:spPr>
          <a:xfrm rot="-10768944">
            <a:off x="8373782" y="871571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5" name="Shape 3265"/>
          <p:cNvSpPr/>
          <p:nvPr/>
        </p:nvSpPr>
        <p:spPr>
          <a:xfrm rot="-8879761">
            <a:off x="8196683" y="848816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6" name="Shape 3266"/>
          <p:cNvSpPr/>
          <p:nvPr/>
        </p:nvSpPr>
        <p:spPr>
          <a:xfrm flipH="1" rot="-5222981">
            <a:off x="8083889" y="59704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7" name="Shape 3267"/>
          <p:cNvSpPr/>
          <p:nvPr/>
        </p:nvSpPr>
        <p:spPr>
          <a:xfrm rot="-5906934">
            <a:off x="8076914" y="715800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68" name="Shape 3268"/>
          <p:cNvSpPr/>
          <p:nvPr/>
        </p:nvSpPr>
        <p:spPr>
          <a:xfrm rot="-9704945">
            <a:off x="8255790" y="674282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69" name="Shape 3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75" y="3561012"/>
            <a:ext cx="1467899" cy="13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0" name="Shape 3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37" y="3641110"/>
            <a:ext cx="1642625" cy="1090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idx="1" type="body"/>
          </p:nvPr>
        </p:nvSpPr>
        <p:spPr>
          <a:xfrm>
            <a:off x="457200" y="209550"/>
            <a:ext cx="8229600" cy="464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/>
              <a:t>Wikipedia as a socio-technical system</a:t>
            </a: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1800"/>
              <a:t>Systems-thinking &amp; Biological metaphors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Critique of algorithmic quality control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Standpoint epistemology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Encoding of ideology in technology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22" name="Shape 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384674" y="189074"/>
            <a:ext cx="1022799" cy="1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4">
            <a:alphaModFix/>
          </a:blip>
          <a:srcRect b="4479" l="21710" r="55698" t="68745"/>
          <a:stretch/>
        </p:blipFill>
        <p:spPr>
          <a:xfrm>
            <a:off x="6737805" y="615924"/>
            <a:ext cx="316536" cy="21102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Shape 524"/>
          <p:cNvSpPr/>
          <p:nvPr/>
        </p:nvSpPr>
        <p:spPr>
          <a:xfrm>
            <a:off x="6585484" y="906570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" name="Shape 525"/>
          <p:cNvSpPr/>
          <p:nvPr/>
        </p:nvSpPr>
        <p:spPr>
          <a:xfrm>
            <a:off x="6570595" y="1001975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6399316" y="977192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" name="Shape 527"/>
          <p:cNvSpPr/>
          <p:nvPr/>
        </p:nvSpPr>
        <p:spPr>
          <a:xfrm>
            <a:off x="6414205" y="881788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6493096" y="999275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" name="Shape 529"/>
          <p:cNvSpPr/>
          <p:nvPr/>
        </p:nvSpPr>
        <p:spPr>
          <a:xfrm>
            <a:off x="7114721" y="1036317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" name="Shape 530"/>
          <p:cNvSpPr/>
          <p:nvPr/>
        </p:nvSpPr>
        <p:spPr>
          <a:xfrm>
            <a:off x="7128217" y="949836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" name="Shape 531"/>
          <p:cNvSpPr/>
          <p:nvPr/>
        </p:nvSpPr>
        <p:spPr>
          <a:xfrm>
            <a:off x="7272509" y="940579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" name="Shape 532"/>
          <p:cNvSpPr/>
          <p:nvPr/>
        </p:nvSpPr>
        <p:spPr>
          <a:xfrm>
            <a:off x="7259013" y="1027060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" name="Shape 533"/>
          <p:cNvSpPr/>
          <p:nvPr/>
        </p:nvSpPr>
        <p:spPr>
          <a:xfrm>
            <a:off x="6478207" y="1094679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/>
          <p:nvPr/>
        </p:nvSpPr>
        <p:spPr>
          <a:xfrm rot="1091893">
            <a:off x="8222373" y="257151"/>
            <a:ext cx="449485" cy="120940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5" name="Shape 535"/>
          <p:cNvSpPr/>
          <p:nvPr/>
        </p:nvSpPr>
        <p:spPr>
          <a:xfrm rot="2901988">
            <a:off x="8391951" y="1306061"/>
            <a:ext cx="3612" cy="272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6" name="Shape 536"/>
          <p:cNvSpPr/>
          <p:nvPr/>
        </p:nvSpPr>
        <p:spPr>
          <a:xfrm rot="2700000">
            <a:off x="8378107" y="1321990"/>
            <a:ext cx="2969" cy="1978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7" name="Shape 537"/>
          <p:cNvSpPr/>
          <p:nvPr/>
        </p:nvSpPr>
        <p:spPr>
          <a:xfrm flipH="1" rot="-7894471">
            <a:off x="8229967" y="132980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8" name="Shape 538"/>
          <p:cNvSpPr/>
          <p:nvPr/>
        </p:nvSpPr>
        <p:spPr>
          <a:xfrm flipH="1" rot="-5633665">
            <a:off x="8206683" y="1274985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9" name="Shape 539"/>
          <p:cNvSpPr/>
          <p:nvPr/>
        </p:nvSpPr>
        <p:spPr>
          <a:xfrm flipH="1" rot="10544401">
            <a:off x="8264860" y="1355225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40" name="Shape 540"/>
          <p:cNvSpPr/>
          <p:nvPr/>
        </p:nvSpPr>
        <p:spPr>
          <a:xfrm flipH="1" rot="7866768">
            <a:off x="8327806" y="1337155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41" name="Shape 541"/>
          <p:cNvSpPr/>
          <p:nvPr/>
        </p:nvSpPr>
        <p:spPr>
          <a:xfrm rot="1091893">
            <a:off x="8478984" y="1083876"/>
            <a:ext cx="82901" cy="14026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42" name="Shape 542"/>
          <p:cNvSpPr/>
          <p:nvPr/>
        </p:nvSpPr>
        <p:spPr>
          <a:xfrm rot="1091893">
            <a:off x="8453863" y="924389"/>
            <a:ext cx="92113" cy="122424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43" name="Shape 543"/>
          <p:cNvSpPr/>
          <p:nvPr/>
        </p:nvSpPr>
        <p:spPr>
          <a:xfrm rot="1091713">
            <a:off x="8325816" y="1084577"/>
            <a:ext cx="113368" cy="107961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44" name="Shape 544"/>
          <p:cNvCxnSpPr/>
          <p:nvPr/>
        </p:nvCxnSpPr>
        <p:spPr>
          <a:xfrm flipH="1" rot="-9693903">
            <a:off x="8584609" y="784878"/>
            <a:ext cx="2846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" name="Shape 545"/>
          <p:cNvCxnSpPr/>
          <p:nvPr/>
        </p:nvCxnSpPr>
        <p:spPr>
          <a:xfrm flipH="1" rot="-9693903">
            <a:off x="8600711" y="771900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" name="Shape 546"/>
          <p:cNvCxnSpPr/>
          <p:nvPr/>
        </p:nvCxnSpPr>
        <p:spPr>
          <a:xfrm flipH="1" rot="-9717395">
            <a:off x="8617946" y="731738"/>
            <a:ext cx="4164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" name="Shape 547"/>
          <p:cNvCxnSpPr/>
          <p:nvPr/>
        </p:nvCxnSpPr>
        <p:spPr>
          <a:xfrm flipH="1" rot="-9693903">
            <a:off x="8644793" y="698581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" name="Shape 548"/>
          <p:cNvCxnSpPr/>
          <p:nvPr/>
        </p:nvCxnSpPr>
        <p:spPr>
          <a:xfrm flipH="1" rot="-9715434">
            <a:off x="8668181" y="635302"/>
            <a:ext cx="45442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" name="Shape 549"/>
          <p:cNvCxnSpPr/>
          <p:nvPr/>
        </p:nvCxnSpPr>
        <p:spPr>
          <a:xfrm flipH="1" rot="-9693903">
            <a:off x="8704809" y="593600"/>
            <a:ext cx="11384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0" name="Shape 550"/>
          <p:cNvCxnSpPr/>
          <p:nvPr/>
        </p:nvCxnSpPr>
        <p:spPr>
          <a:xfrm rot="1106097">
            <a:off x="8561026" y="826700"/>
            <a:ext cx="28460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" name="Shape 551"/>
          <p:cNvCxnSpPr/>
          <p:nvPr/>
        </p:nvCxnSpPr>
        <p:spPr>
          <a:xfrm flipH="1" rot="-9719750">
            <a:off x="8539653" y="855088"/>
            <a:ext cx="3785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" name="Shape 552"/>
          <p:cNvCxnSpPr/>
          <p:nvPr/>
        </p:nvCxnSpPr>
        <p:spPr>
          <a:xfrm flipH="1" rot="-9693903">
            <a:off x="8521335" y="873616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" name="Shape 553"/>
          <p:cNvCxnSpPr/>
          <p:nvPr/>
        </p:nvCxnSpPr>
        <p:spPr>
          <a:xfrm rot="1106097">
            <a:off x="8499455" y="904993"/>
            <a:ext cx="2087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" name="Shape 554"/>
          <p:cNvCxnSpPr/>
          <p:nvPr/>
        </p:nvCxnSpPr>
        <p:spPr>
          <a:xfrm rot="1106097">
            <a:off x="8481621" y="932913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" name="Shape 555"/>
          <p:cNvCxnSpPr/>
          <p:nvPr/>
        </p:nvCxnSpPr>
        <p:spPr>
          <a:xfrm flipH="1" rot="-9693903">
            <a:off x="8455569" y="964771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" name="Shape 556"/>
          <p:cNvCxnSpPr/>
          <p:nvPr/>
        </p:nvCxnSpPr>
        <p:spPr>
          <a:xfrm rot="1106097">
            <a:off x="8474835" y="935891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" name="Shape 557"/>
          <p:cNvCxnSpPr/>
          <p:nvPr/>
        </p:nvCxnSpPr>
        <p:spPr>
          <a:xfrm flipH="1" rot="-9693903">
            <a:off x="8437792" y="994853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" name="Shape 558"/>
          <p:cNvCxnSpPr/>
          <p:nvPr/>
        </p:nvCxnSpPr>
        <p:spPr>
          <a:xfrm rot="-9693903">
            <a:off x="8491582" y="954109"/>
            <a:ext cx="26563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" name="Shape 559"/>
          <p:cNvCxnSpPr/>
          <p:nvPr/>
        </p:nvCxnSpPr>
        <p:spPr>
          <a:xfrm rot="-9693903">
            <a:off x="8501251" y="938879"/>
            <a:ext cx="2846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" name="Shape 560"/>
          <p:cNvCxnSpPr/>
          <p:nvPr/>
        </p:nvCxnSpPr>
        <p:spPr>
          <a:xfrm rot="-9693903">
            <a:off x="8526988" y="913283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" name="Shape 561"/>
          <p:cNvCxnSpPr/>
          <p:nvPr/>
        </p:nvCxnSpPr>
        <p:spPr>
          <a:xfrm rot="-9710838">
            <a:off x="8543058" y="897459"/>
            <a:ext cx="1925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2" name="Shape 562"/>
          <p:cNvCxnSpPr/>
          <p:nvPr/>
        </p:nvCxnSpPr>
        <p:spPr>
          <a:xfrm rot="-9693903">
            <a:off x="8542480" y="874540"/>
            <a:ext cx="26563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3" name="Shape 563"/>
          <p:cNvCxnSpPr/>
          <p:nvPr/>
        </p:nvCxnSpPr>
        <p:spPr>
          <a:xfrm rot="-9710838">
            <a:off x="8490232" y="1004756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4" name="Shape 564"/>
          <p:cNvCxnSpPr/>
          <p:nvPr/>
        </p:nvCxnSpPr>
        <p:spPr>
          <a:xfrm rot="-9693903">
            <a:off x="8527355" y="964500"/>
            <a:ext cx="9486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5" name="Shape 565"/>
          <p:cNvCxnSpPr/>
          <p:nvPr/>
        </p:nvCxnSpPr>
        <p:spPr>
          <a:xfrm rot="-9693903">
            <a:off x="8536482" y="939704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6" name="Shape 566"/>
          <p:cNvCxnSpPr/>
          <p:nvPr/>
        </p:nvCxnSpPr>
        <p:spPr>
          <a:xfrm rot="-9693903">
            <a:off x="8555660" y="92373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7" name="Shape 567"/>
          <p:cNvCxnSpPr/>
          <p:nvPr/>
        </p:nvCxnSpPr>
        <p:spPr>
          <a:xfrm rot="-9693903">
            <a:off x="8566734" y="910941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8" name="Shape 568"/>
          <p:cNvCxnSpPr/>
          <p:nvPr/>
        </p:nvCxnSpPr>
        <p:spPr>
          <a:xfrm rot="-9693903">
            <a:off x="8567456" y="877590"/>
            <a:ext cx="948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9" name="Shape 569"/>
          <p:cNvCxnSpPr/>
          <p:nvPr/>
        </p:nvCxnSpPr>
        <p:spPr>
          <a:xfrm rot="-9693903">
            <a:off x="8510486" y="929984"/>
            <a:ext cx="1707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0" name="Shape 570"/>
          <p:cNvCxnSpPr/>
          <p:nvPr/>
        </p:nvCxnSpPr>
        <p:spPr>
          <a:xfrm rot="-9693903">
            <a:off x="8517230" y="896514"/>
            <a:ext cx="30357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1" name="Shape 571"/>
          <p:cNvCxnSpPr/>
          <p:nvPr/>
        </p:nvCxnSpPr>
        <p:spPr>
          <a:xfrm rot="-9693903">
            <a:off x="8537671" y="888741"/>
            <a:ext cx="1517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2" name="Shape 572"/>
          <p:cNvCxnSpPr/>
          <p:nvPr/>
        </p:nvCxnSpPr>
        <p:spPr>
          <a:xfrm rot="-9693903">
            <a:off x="8490450" y="986885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3" name="Shape 573"/>
          <p:cNvCxnSpPr/>
          <p:nvPr/>
        </p:nvCxnSpPr>
        <p:spPr>
          <a:xfrm rot="-9693903">
            <a:off x="8482748" y="1010311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4" name="Shape 574"/>
          <p:cNvCxnSpPr/>
          <p:nvPr/>
        </p:nvCxnSpPr>
        <p:spPr>
          <a:xfrm rot="-9693903">
            <a:off x="8510638" y="978873"/>
            <a:ext cx="20871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5" name="Shape 575"/>
          <p:cNvCxnSpPr/>
          <p:nvPr/>
        </p:nvCxnSpPr>
        <p:spPr>
          <a:xfrm>
            <a:off x="8527519" y="958926"/>
            <a:ext cx="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6" name="Shape 576"/>
          <p:cNvCxnSpPr/>
          <p:nvPr/>
        </p:nvCxnSpPr>
        <p:spPr>
          <a:xfrm rot="-9693903">
            <a:off x="8505821" y="950714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7" name="Shape 577"/>
          <p:cNvCxnSpPr/>
          <p:nvPr/>
        </p:nvCxnSpPr>
        <p:spPr>
          <a:xfrm flipH="1" rot="-9693903">
            <a:off x="8466099" y="974989"/>
            <a:ext cx="1328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8" name="Shape 578"/>
          <p:cNvCxnSpPr/>
          <p:nvPr/>
        </p:nvCxnSpPr>
        <p:spPr>
          <a:xfrm flipH="1" rot="-9693903">
            <a:off x="8475069" y="952993"/>
            <a:ext cx="20871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9" name="Shape 579"/>
          <p:cNvCxnSpPr/>
          <p:nvPr/>
        </p:nvCxnSpPr>
        <p:spPr>
          <a:xfrm flipH="1" rot="-9693903">
            <a:off x="8496369" y="931355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0" name="Shape 580"/>
          <p:cNvCxnSpPr/>
          <p:nvPr/>
        </p:nvCxnSpPr>
        <p:spPr>
          <a:xfrm flipH="1" rot="-9693903">
            <a:off x="8513240" y="908048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1" name="Shape 581"/>
          <p:cNvCxnSpPr/>
          <p:nvPr/>
        </p:nvCxnSpPr>
        <p:spPr>
          <a:xfrm flipH="1" rot="-9693903">
            <a:off x="8530928" y="875435"/>
            <a:ext cx="1897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2" name="Shape 582"/>
          <p:cNvCxnSpPr/>
          <p:nvPr/>
        </p:nvCxnSpPr>
        <p:spPr>
          <a:xfrm flipH="1" rot="-9693903">
            <a:off x="8600820" y="872655"/>
            <a:ext cx="758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3" name="Shape 583"/>
          <p:cNvCxnSpPr/>
          <p:nvPr/>
        </p:nvCxnSpPr>
        <p:spPr>
          <a:xfrm flipH="1" rot="-9693903">
            <a:off x="8608139" y="910660"/>
            <a:ext cx="18973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4" name="Shape 584"/>
          <p:cNvCxnSpPr/>
          <p:nvPr/>
        </p:nvCxnSpPr>
        <p:spPr>
          <a:xfrm flipH="1" rot="-9693903">
            <a:off x="8606285" y="949157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5" name="Shape 585"/>
          <p:cNvCxnSpPr/>
          <p:nvPr/>
        </p:nvCxnSpPr>
        <p:spPr>
          <a:xfrm rot="1106097">
            <a:off x="8607455" y="982541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6" name="Shape 586"/>
          <p:cNvCxnSpPr/>
          <p:nvPr/>
        </p:nvCxnSpPr>
        <p:spPr>
          <a:xfrm flipH="1" rot="-9693903">
            <a:off x="8595811" y="100683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7" name="Shape 587"/>
          <p:cNvCxnSpPr/>
          <p:nvPr/>
        </p:nvCxnSpPr>
        <p:spPr>
          <a:xfrm rot="1106097">
            <a:off x="8579197" y="1053498"/>
            <a:ext cx="3415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8" name="Shape 588"/>
          <p:cNvCxnSpPr/>
          <p:nvPr/>
        </p:nvCxnSpPr>
        <p:spPr>
          <a:xfrm flipH="1" rot="-9693903">
            <a:off x="8572193" y="1081494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9" name="Shape 589"/>
          <p:cNvCxnSpPr/>
          <p:nvPr/>
        </p:nvCxnSpPr>
        <p:spPr>
          <a:xfrm flipH="1" rot="-9693903">
            <a:off x="8570924" y="1118191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0" name="Shape 590"/>
          <p:cNvCxnSpPr/>
          <p:nvPr/>
        </p:nvCxnSpPr>
        <p:spPr>
          <a:xfrm rot="1106097">
            <a:off x="8555795" y="1209521"/>
            <a:ext cx="4743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1" name="Shape 591"/>
          <p:cNvCxnSpPr/>
          <p:nvPr/>
        </p:nvCxnSpPr>
        <p:spPr>
          <a:xfrm rot="1106097">
            <a:off x="8554430" y="1243070"/>
            <a:ext cx="47434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2" name="Shape 592"/>
          <p:cNvCxnSpPr/>
          <p:nvPr/>
        </p:nvCxnSpPr>
        <p:spPr>
          <a:xfrm rot="1106097">
            <a:off x="8535582" y="1279749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3" name="Shape 593"/>
          <p:cNvCxnSpPr/>
          <p:nvPr/>
        </p:nvCxnSpPr>
        <p:spPr>
          <a:xfrm rot="1106097">
            <a:off x="8522706" y="1308248"/>
            <a:ext cx="4363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4" name="Shape 594"/>
          <p:cNvCxnSpPr/>
          <p:nvPr/>
        </p:nvCxnSpPr>
        <p:spPr>
          <a:xfrm rot="1106097">
            <a:off x="8499518" y="1335938"/>
            <a:ext cx="3984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5" name="Shape 595"/>
          <p:cNvCxnSpPr/>
          <p:nvPr/>
        </p:nvCxnSpPr>
        <p:spPr>
          <a:xfrm rot="1106097">
            <a:off x="8481243" y="1364712"/>
            <a:ext cx="3225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6" name="Shape 596"/>
          <p:cNvCxnSpPr/>
          <p:nvPr/>
        </p:nvCxnSpPr>
        <p:spPr>
          <a:xfrm rot="1081483">
            <a:off x="8439768" y="1382423"/>
            <a:ext cx="3975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7" name="Shape 597"/>
          <p:cNvCxnSpPr/>
          <p:nvPr/>
        </p:nvCxnSpPr>
        <p:spPr>
          <a:xfrm rot="1106097">
            <a:off x="8412644" y="1410881"/>
            <a:ext cx="47434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8" name="Shape 598"/>
          <p:cNvCxnSpPr/>
          <p:nvPr/>
        </p:nvCxnSpPr>
        <p:spPr>
          <a:xfrm rot="1106097">
            <a:off x="8397745" y="1435845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9" name="Shape 599"/>
          <p:cNvCxnSpPr/>
          <p:nvPr/>
        </p:nvCxnSpPr>
        <p:spPr>
          <a:xfrm rot="1106097">
            <a:off x="8362042" y="1457136"/>
            <a:ext cx="2846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0" name="Shape 600"/>
          <p:cNvCxnSpPr/>
          <p:nvPr/>
        </p:nvCxnSpPr>
        <p:spPr>
          <a:xfrm>
            <a:off x="8335796" y="1457946"/>
            <a:ext cx="0" cy="4363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1" name="Shape 601"/>
          <p:cNvCxnSpPr/>
          <p:nvPr/>
        </p:nvCxnSpPr>
        <p:spPr>
          <a:xfrm flipH="1" rot="1106097">
            <a:off x="8301033" y="1439309"/>
            <a:ext cx="7589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2" name="Shape 602"/>
          <p:cNvCxnSpPr/>
          <p:nvPr/>
        </p:nvCxnSpPr>
        <p:spPr>
          <a:xfrm flipH="1" rot="1106097">
            <a:off x="8267089" y="1428099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3" name="Shape 603"/>
          <p:cNvCxnSpPr/>
          <p:nvPr/>
        </p:nvCxnSpPr>
        <p:spPr>
          <a:xfrm flipH="1" rot="1106097">
            <a:off x="8225555" y="1398476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4" name="Shape 604"/>
          <p:cNvCxnSpPr/>
          <p:nvPr/>
        </p:nvCxnSpPr>
        <p:spPr>
          <a:xfrm flipH="1" rot="1106097">
            <a:off x="8192388" y="1364056"/>
            <a:ext cx="3415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5" name="Shape 605"/>
          <p:cNvCxnSpPr/>
          <p:nvPr/>
        </p:nvCxnSpPr>
        <p:spPr>
          <a:xfrm flipH="1" rot="1089162">
            <a:off x="8200798" y="1348439"/>
            <a:ext cx="19258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6" name="Shape 606"/>
          <p:cNvCxnSpPr/>
          <p:nvPr/>
        </p:nvCxnSpPr>
        <p:spPr>
          <a:xfrm flipH="1" rot="1086226">
            <a:off x="8163635" y="1314820"/>
            <a:ext cx="49237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7" name="Shape 607"/>
          <p:cNvCxnSpPr/>
          <p:nvPr/>
        </p:nvCxnSpPr>
        <p:spPr>
          <a:xfrm flipH="1" rot="1088285">
            <a:off x="8152050" y="1230310"/>
            <a:ext cx="54929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8" name="Shape 608"/>
          <p:cNvCxnSpPr/>
          <p:nvPr/>
        </p:nvCxnSpPr>
        <p:spPr>
          <a:xfrm flipH="1" rot="1080250">
            <a:off x="8183568" y="1277590"/>
            <a:ext cx="3785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9" name="Shape 609"/>
          <p:cNvCxnSpPr/>
          <p:nvPr/>
        </p:nvCxnSpPr>
        <p:spPr>
          <a:xfrm flipH="1" rot="1093189">
            <a:off x="8135191" y="1196298"/>
            <a:ext cx="75800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0" name="Shape 610"/>
          <p:cNvCxnSpPr/>
          <p:nvPr/>
        </p:nvCxnSpPr>
        <p:spPr>
          <a:xfrm flipH="1" rot="1106097">
            <a:off x="8187422" y="1184449"/>
            <a:ext cx="2276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1" name="Shape 611"/>
          <p:cNvCxnSpPr/>
          <p:nvPr/>
        </p:nvCxnSpPr>
        <p:spPr>
          <a:xfrm flipH="1" rot="1106097">
            <a:off x="8181705" y="1145749"/>
            <a:ext cx="17076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2" name="Shape 612"/>
          <p:cNvCxnSpPr/>
          <p:nvPr/>
        </p:nvCxnSpPr>
        <p:spPr>
          <a:xfrm flipH="1" rot="1091753">
            <a:off x="8147280" y="1099441"/>
            <a:ext cx="6821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3" name="Shape 613"/>
          <p:cNvCxnSpPr/>
          <p:nvPr/>
        </p:nvCxnSpPr>
        <p:spPr>
          <a:xfrm flipH="1" rot="1106097">
            <a:off x="8167107" y="1066345"/>
            <a:ext cx="3604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4" name="Shape 614"/>
          <p:cNvCxnSpPr/>
          <p:nvPr/>
        </p:nvCxnSpPr>
        <p:spPr>
          <a:xfrm flipH="1" rot="1086226">
            <a:off x="8165478" y="1032052"/>
            <a:ext cx="4923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" name="Shape 615"/>
          <p:cNvCxnSpPr/>
          <p:nvPr/>
        </p:nvCxnSpPr>
        <p:spPr>
          <a:xfrm flipH="1" rot="1106097">
            <a:off x="8172990" y="984770"/>
            <a:ext cx="51228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" name="Shape 616"/>
          <p:cNvCxnSpPr/>
          <p:nvPr/>
        </p:nvCxnSpPr>
        <p:spPr>
          <a:xfrm flipH="1" rot="1093189">
            <a:off x="8140381" y="926061"/>
            <a:ext cx="7580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" name="Shape 617"/>
          <p:cNvCxnSpPr/>
          <p:nvPr/>
        </p:nvCxnSpPr>
        <p:spPr>
          <a:xfrm flipH="1" rot="1081629">
            <a:off x="8164808" y="890608"/>
            <a:ext cx="5331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" name="Shape 618"/>
          <p:cNvCxnSpPr/>
          <p:nvPr/>
        </p:nvCxnSpPr>
        <p:spPr>
          <a:xfrm flipH="1" rot="1081629">
            <a:off x="8172723" y="845433"/>
            <a:ext cx="5331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" name="Shape 619"/>
          <p:cNvCxnSpPr/>
          <p:nvPr/>
        </p:nvCxnSpPr>
        <p:spPr>
          <a:xfrm rot="-9719750">
            <a:off x="8205991" y="821308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" name="Shape 620"/>
          <p:cNvCxnSpPr/>
          <p:nvPr/>
        </p:nvCxnSpPr>
        <p:spPr>
          <a:xfrm rot="-9693903">
            <a:off x="8237131" y="790848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" name="Shape 621"/>
          <p:cNvCxnSpPr/>
          <p:nvPr/>
        </p:nvCxnSpPr>
        <p:spPr>
          <a:xfrm rot="-9693903">
            <a:off x="8219385" y="783274"/>
            <a:ext cx="2276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" name="Shape 622"/>
          <p:cNvCxnSpPr/>
          <p:nvPr/>
        </p:nvCxnSpPr>
        <p:spPr>
          <a:xfrm rot="-9710564">
            <a:off x="8206929" y="731342"/>
            <a:ext cx="5872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" name="Shape 623"/>
          <p:cNvCxnSpPr/>
          <p:nvPr/>
        </p:nvCxnSpPr>
        <p:spPr>
          <a:xfrm rot="-9713774">
            <a:off x="8238527" y="704097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" name="Shape 624"/>
          <p:cNvCxnSpPr/>
          <p:nvPr/>
        </p:nvCxnSpPr>
        <p:spPr>
          <a:xfrm rot="-9693903">
            <a:off x="8268746" y="665194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" name="Shape 625"/>
          <p:cNvCxnSpPr/>
          <p:nvPr/>
        </p:nvCxnSpPr>
        <p:spPr>
          <a:xfrm rot="-9719750">
            <a:off x="8278378" y="625439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" name="Shape 626"/>
          <p:cNvCxnSpPr/>
          <p:nvPr/>
        </p:nvCxnSpPr>
        <p:spPr>
          <a:xfrm rot="-9693903">
            <a:off x="8296009" y="580401"/>
            <a:ext cx="32255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7" name="Shape 627"/>
          <p:cNvCxnSpPr/>
          <p:nvPr/>
        </p:nvCxnSpPr>
        <p:spPr>
          <a:xfrm rot="-9693903">
            <a:off x="8314944" y="537013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" name="Shape 628"/>
          <p:cNvCxnSpPr/>
          <p:nvPr/>
        </p:nvCxnSpPr>
        <p:spPr>
          <a:xfrm rot="-9719750">
            <a:off x="8329510" y="498864"/>
            <a:ext cx="37853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" name="Shape 629"/>
          <p:cNvCxnSpPr/>
          <p:nvPr/>
        </p:nvCxnSpPr>
        <p:spPr>
          <a:xfrm rot="-9693903">
            <a:off x="8350723" y="449013"/>
            <a:ext cx="32255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0" name="Shape 630"/>
          <p:cNvCxnSpPr/>
          <p:nvPr/>
        </p:nvCxnSpPr>
        <p:spPr>
          <a:xfrm rot="-9693903">
            <a:off x="8378650" y="435154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1" name="Shape 631"/>
          <p:cNvCxnSpPr/>
          <p:nvPr/>
        </p:nvCxnSpPr>
        <p:spPr>
          <a:xfrm rot="-9693903">
            <a:off x="8397074" y="407876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2" name="Shape 632"/>
          <p:cNvCxnSpPr/>
          <p:nvPr/>
        </p:nvCxnSpPr>
        <p:spPr>
          <a:xfrm flipH="1" rot="1081629">
            <a:off x="8410748" y="372118"/>
            <a:ext cx="5331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3" name="Shape 633"/>
          <p:cNvCxnSpPr/>
          <p:nvPr/>
        </p:nvCxnSpPr>
        <p:spPr>
          <a:xfrm rot="-9693903">
            <a:off x="8455750" y="34437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4" name="Shape 634"/>
          <p:cNvCxnSpPr/>
          <p:nvPr/>
        </p:nvCxnSpPr>
        <p:spPr>
          <a:xfrm rot="-9693903">
            <a:off x="8479571" y="329359"/>
            <a:ext cx="30357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5" name="Shape 635"/>
          <p:cNvCxnSpPr/>
          <p:nvPr/>
        </p:nvCxnSpPr>
        <p:spPr>
          <a:xfrm rot="-9693903">
            <a:off x="8519993" y="308646"/>
            <a:ext cx="5692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6" name="Shape 636"/>
          <p:cNvCxnSpPr/>
          <p:nvPr/>
        </p:nvCxnSpPr>
        <p:spPr>
          <a:xfrm rot="-9693903">
            <a:off x="8540369" y="266896"/>
            <a:ext cx="13281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7" name="Shape 637"/>
          <p:cNvCxnSpPr/>
          <p:nvPr/>
        </p:nvCxnSpPr>
        <p:spPr>
          <a:xfrm rot="-9693903">
            <a:off x="8583192" y="239164"/>
            <a:ext cx="9486" cy="5492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8" name="Shape 638"/>
          <p:cNvCxnSpPr/>
          <p:nvPr/>
        </p:nvCxnSpPr>
        <p:spPr>
          <a:xfrm flipH="1" rot="-9693903">
            <a:off x="8634987" y="273619"/>
            <a:ext cx="9486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9" name="Shape 639"/>
          <p:cNvCxnSpPr/>
          <p:nvPr/>
        </p:nvCxnSpPr>
        <p:spPr>
          <a:xfrm flipH="1" rot="-9693903">
            <a:off x="8664709" y="294875"/>
            <a:ext cx="20871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0" name="Shape 640"/>
          <p:cNvCxnSpPr/>
          <p:nvPr/>
        </p:nvCxnSpPr>
        <p:spPr>
          <a:xfrm flipH="1" rot="-9715434">
            <a:off x="8680441" y="316267"/>
            <a:ext cx="45442" cy="3225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1" name="Shape 641"/>
          <p:cNvCxnSpPr/>
          <p:nvPr/>
        </p:nvCxnSpPr>
        <p:spPr>
          <a:xfrm flipH="1" rot="-9693903">
            <a:off x="8713569" y="373007"/>
            <a:ext cx="3415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2" name="Shape 642"/>
          <p:cNvCxnSpPr/>
          <p:nvPr/>
        </p:nvCxnSpPr>
        <p:spPr>
          <a:xfrm flipH="1" rot="-9693903">
            <a:off x="8730280" y="39927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3" name="Shape 643"/>
          <p:cNvCxnSpPr/>
          <p:nvPr/>
        </p:nvCxnSpPr>
        <p:spPr>
          <a:xfrm flipH="1" rot="-9711715">
            <a:off x="8727089" y="432590"/>
            <a:ext cx="5492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4" name="Shape 644"/>
          <p:cNvCxnSpPr/>
          <p:nvPr/>
        </p:nvCxnSpPr>
        <p:spPr>
          <a:xfrm flipH="1" rot="-9693903">
            <a:off x="8742136" y="472069"/>
            <a:ext cx="34152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5" name="Shape 645"/>
          <p:cNvCxnSpPr/>
          <p:nvPr/>
        </p:nvCxnSpPr>
        <p:spPr>
          <a:xfrm flipH="1" rot="-9718517">
            <a:off x="8729847" y="496820"/>
            <a:ext cx="3975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6" name="Shape 646"/>
          <p:cNvCxnSpPr/>
          <p:nvPr/>
        </p:nvCxnSpPr>
        <p:spPr>
          <a:xfrm rot="1106097">
            <a:off x="8715888" y="556152"/>
            <a:ext cx="1707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7" name="Shape 647"/>
          <p:cNvCxnSpPr/>
          <p:nvPr/>
        </p:nvCxnSpPr>
        <p:spPr>
          <a:xfrm rot="1106097">
            <a:off x="8704680" y="590043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8" name="Shape 648"/>
          <p:cNvCxnSpPr/>
          <p:nvPr/>
        </p:nvCxnSpPr>
        <p:spPr>
          <a:xfrm rot="1106097">
            <a:off x="8694412" y="62187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9" name="Shape 649"/>
          <p:cNvCxnSpPr/>
          <p:nvPr/>
        </p:nvCxnSpPr>
        <p:spPr>
          <a:xfrm rot="1106097">
            <a:off x="8684236" y="638970"/>
            <a:ext cx="24665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0" name="Shape 650"/>
          <p:cNvCxnSpPr/>
          <p:nvPr/>
        </p:nvCxnSpPr>
        <p:spPr>
          <a:xfrm flipH="1" rot="-9693903">
            <a:off x="8728924" y="539256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1" name="Shape 651"/>
          <p:cNvCxnSpPr/>
          <p:nvPr/>
        </p:nvCxnSpPr>
        <p:spPr>
          <a:xfrm flipH="1" rot="-9710838">
            <a:off x="8739157" y="460319"/>
            <a:ext cx="19258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2" name="Shape 652"/>
          <p:cNvCxnSpPr/>
          <p:nvPr/>
        </p:nvCxnSpPr>
        <p:spPr>
          <a:xfrm flipH="1" rot="-9693903">
            <a:off x="8730117" y="340011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3" name="Shape 653"/>
          <p:cNvCxnSpPr/>
          <p:nvPr/>
        </p:nvCxnSpPr>
        <p:spPr>
          <a:xfrm flipH="1" rot="-9693903">
            <a:off x="8708508" y="342025"/>
            <a:ext cx="1517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4" name="Shape 654"/>
          <p:cNvCxnSpPr/>
          <p:nvPr/>
        </p:nvCxnSpPr>
        <p:spPr>
          <a:xfrm flipH="1" rot="-9693903">
            <a:off x="8656705" y="281411"/>
            <a:ext cx="379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5" name="Shape 655"/>
          <p:cNvCxnSpPr/>
          <p:nvPr/>
        </p:nvCxnSpPr>
        <p:spPr>
          <a:xfrm rot="-9693903">
            <a:off x="8615503" y="268104"/>
            <a:ext cx="569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6" name="Shape 656"/>
          <p:cNvCxnSpPr/>
          <p:nvPr/>
        </p:nvCxnSpPr>
        <p:spPr>
          <a:xfrm rot="-9710838">
            <a:off x="8556980" y="274829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7" name="Shape 657"/>
          <p:cNvCxnSpPr/>
          <p:nvPr/>
        </p:nvCxnSpPr>
        <p:spPr>
          <a:xfrm rot="-9693903">
            <a:off x="8576785" y="267206"/>
            <a:ext cx="5692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8" name="Shape 658"/>
          <p:cNvCxnSpPr/>
          <p:nvPr/>
        </p:nvCxnSpPr>
        <p:spPr>
          <a:xfrm rot="-9693903">
            <a:off x="8488660" y="308442"/>
            <a:ext cx="2087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9" name="Shape 659"/>
          <p:cNvCxnSpPr/>
          <p:nvPr/>
        </p:nvCxnSpPr>
        <p:spPr>
          <a:xfrm rot="-9693903">
            <a:off x="8441768" y="351086"/>
            <a:ext cx="2087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0" name="Shape 660"/>
          <p:cNvCxnSpPr/>
          <p:nvPr/>
        </p:nvCxnSpPr>
        <p:spPr>
          <a:xfrm rot="-9693903">
            <a:off x="8400105" y="37999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1" name="Shape 661"/>
          <p:cNvCxnSpPr/>
          <p:nvPr/>
        </p:nvCxnSpPr>
        <p:spPr>
          <a:xfrm flipH="1" rot="1106097">
            <a:off x="8330859" y="517713"/>
            <a:ext cx="1897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2" name="Shape 662"/>
          <p:cNvCxnSpPr/>
          <p:nvPr/>
        </p:nvCxnSpPr>
        <p:spPr>
          <a:xfrm flipH="1" rot="1106097">
            <a:off x="8292293" y="557113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3" name="Shape 663"/>
          <p:cNvCxnSpPr/>
          <p:nvPr/>
        </p:nvCxnSpPr>
        <p:spPr>
          <a:xfrm rot="-9693903">
            <a:off x="8287472" y="599097"/>
            <a:ext cx="17076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4" name="Shape 664"/>
          <p:cNvCxnSpPr/>
          <p:nvPr/>
        </p:nvCxnSpPr>
        <p:spPr>
          <a:xfrm rot="-9693903">
            <a:off x="8262378" y="643483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5" name="Shape 665"/>
          <p:cNvCxnSpPr/>
          <p:nvPr/>
        </p:nvCxnSpPr>
        <p:spPr>
          <a:xfrm flipH="1" rot="1106097">
            <a:off x="8263191" y="685072"/>
            <a:ext cx="569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6" name="Shape 666"/>
          <p:cNvCxnSpPr/>
          <p:nvPr/>
        </p:nvCxnSpPr>
        <p:spPr>
          <a:xfrm flipH="1" rot="1106097">
            <a:off x="8232999" y="756407"/>
            <a:ext cx="1328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7" name="Shape 667"/>
          <p:cNvCxnSpPr/>
          <p:nvPr/>
        </p:nvCxnSpPr>
        <p:spPr>
          <a:xfrm rot="-9693903">
            <a:off x="8206161" y="799510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8" name="Shape 668"/>
          <p:cNvCxnSpPr/>
          <p:nvPr/>
        </p:nvCxnSpPr>
        <p:spPr>
          <a:xfrm flipH="1" rot="1106097">
            <a:off x="8192967" y="881499"/>
            <a:ext cx="1517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69" name="Shape 669"/>
          <p:cNvCxnSpPr/>
          <p:nvPr/>
        </p:nvCxnSpPr>
        <p:spPr>
          <a:xfrm flipH="1" rot="1106097">
            <a:off x="8192445" y="926273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0" name="Shape 670"/>
          <p:cNvCxnSpPr/>
          <p:nvPr/>
        </p:nvCxnSpPr>
        <p:spPr>
          <a:xfrm flipH="1" rot="1082605">
            <a:off x="8153418" y="970641"/>
            <a:ext cx="4164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1" name="Shape 671"/>
          <p:cNvCxnSpPr/>
          <p:nvPr/>
        </p:nvCxnSpPr>
        <p:spPr>
          <a:xfrm flipH="1" rot="1106097">
            <a:off x="8169343" y="1018542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2" name="Shape 672"/>
          <p:cNvCxnSpPr/>
          <p:nvPr/>
        </p:nvCxnSpPr>
        <p:spPr>
          <a:xfrm flipH="1" rot="1106097">
            <a:off x="8167519" y="1170324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3" name="Shape 673"/>
          <p:cNvCxnSpPr/>
          <p:nvPr/>
        </p:nvCxnSpPr>
        <p:spPr>
          <a:xfrm flipH="1" rot="1106097">
            <a:off x="8181439" y="1227142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4" name="Shape 674"/>
          <p:cNvCxnSpPr/>
          <p:nvPr/>
        </p:nvCxnSpPr>
        <p:spPr>
          <a:xfrm flipH="1" rot="1106097">
            <a:off x="8178968" y="1255718"/>
            <a:ext cx="24665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5" name="Shape 675"/>
          <p:cNvCxnSpPr/>
          <p:nvPr/>
        </p:nvCxnSpPr>
        <p:spPr>
          <a:xfrm flipH="1" rot="1106097">
            <a:off x="8183609" y="1305730"/>
            <a:ext cx="15178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6" name="Shape 676"/>
          <p:cNvCxnSpPr/>
          <p:nvPr/>
        </p:nvCxnSpPr>
        <p:spPr>
          <a:xfrm flipH="1" rot="1106097">
            <a:off x="8215576" y="1397749"/>
            <a:ext cx="11384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7" name="Shape 677"/>
          <p:cNvCxnSpPr/>
          <p:nvPr/>
        </p:nvCxnSpPr>
        <p:spPr>
          <a:xfrm>
            <a:off x="8250769" y="1423750"/>
            <a:ext cx="0" cy="3415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8" name="Shape 678"/>
          <p:cNvCxnSpPr/>
          <p:nvPr/>
        </p:nvCxnSpPr>
        <p:spPr>
          <a:xfrm rot="1106097">
            <a:off x="8384938" y="1457490"/>
            <a:ext cx="36049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9" name="Shape 679"/>
          <p:cNvCxnSpPr/>
          <p:nvPr/>
        </p:nvCxnSpPr>
        <p:spPr>
          <a:xfrm rot="1106097">
            <a:off x="8381348" y="1435562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0" name="Shape 680"/>
          <p:cNvCxnSpPr/>
          <p:nvPr/>
        </p:nvCxnSpPr>
        <p:spPr>
          <a:xfrm rot="1106097">
            <a:off x="8342764" y="1438817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1" name="Shape 681"/>
          <p:cNvCxnSpPr/>
          <p:nvPr/>
        </p:nvCxnSpPr>
        <p:spPr>
          <a:xfrm flipH="1" rot="1106097">
            <a:off x="8298274" y="1425972"/>
            <a:ext cx="7589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2" name="Shape 682"/>
          <p:cNvCxnSpPr/>
          <p:nvPr/>
        </p:nvCxnSpPr>
        <p:spPr>
          <a:xfrm flipH="1" rot="1106097">
            <a:off x="8251942" y="1411452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3" name="Shape 683"/>
          <p:cNvCxnSpPr/>
          <p:nvPr/>
        </p:nvCxnSpPr>
        <p:spPr>
          <a:xfrm rot="1106097">
            <a:off x="8470475" y="1385200"/>
            <a:ext cx="2276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4" name="Shape 684"/>
          <p:cNvCxnSpPr/>
          <p:nvPr/>
        </p:nvCxnSpPr>
        <p:spPr>
          <a:xfrm rot="1106097">
            <a:off x="8528034" y="1328723"/>
            <a:ext cx="265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5" name="Shape 685"/>
          <p:cNvCxnSpPr/>
          <p:nvPr/>
        </p:nvCxnSpPr>
        <p:spPr>
          <a:xfrm flipH="1" rot="-9693903">
            <a:off x="8542691" y="1285229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6" name="Shape 686"/>
          <p:cNvCxnSpPr/>
          <p:nvPr/>
        </p:nvCxnSpPr>
        <p:spPr>
          <a:xfrm flipH="1" rot="-9693903">
            <a:off x="8548357" y="1260198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7" name="Shape 687"/>
          <p:cNvCxnSpPr/>
          <p:nvPr/>
        </p:nvCxnSpPr>
        <p:spPr>
          <a:xfrm flipH="1" rot="-9693903">
            <a:off x="8563793" y="1168866"/>
            <a:ext cx="24665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8" name="Shape 688"/>
          <p:cNvCxnSpPr/>
          <p:nvPr/>
        </p:nvCxnSpPr>
        <p:spPr>
          <a:xfrm flipH="1" rot="-9693903">
            <a:off x="8590948" y="1018316"/>
            <a:ext cx="5122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89" name="Shape 689"/>
          <p:cNvCxnSpPr/>
          <p:nvPr/>
        </p:nvCxnSpPr>
        <p:spPr>
          <a:xfrm rot="1106097">
            <a:off x="8593162" y="1044639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0" name="Shape 690"/>
          <p:cNvCxnSpPr/>
          <p:nvPr/>
        </p:nvCxnSpPr>
        <p:spPr>
          <a:xfrm flipH="1" rot="-9693903">
            <a:off x="8579906" y="1104753"/>
            <a:ext cx="28460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1" name="Shape 691"/>
          <p:cNvCxnSpPr/>
          <p:nvPr/>
        </p:nvCxnSpPr>
        <p:spPr>
          <a:xfrm flipH="1" rot="-9693903">
            <a:off x="8567597" y="1194683"/>
            <a:ext cx="30357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2" name="Shape 692"/>
          <p:cNvCxnSpPr/>
          <p:nvPr/>
        </p:nvCxnSpPr>
        <p:spPr>
          <a:xfrm rot="1106097">
            <a:off x="8540788" y="1268478"/>
            <a:ext cx="34152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3" name="Shape 693"/>
          <p:cNvCxnSpPr/>
          <p:nvPr/>
        </p:nvCxnSpPr>
        <p:spPr>
          <a:xfrm rot="1106097">
            <a:off x="8479349" y="1354018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4" name="Shape 694"/>
          <p:cNvCxnSpPr/>
          <p:nvPr/>
        </p:nvCxnSpPr>
        <p:spPr>
          <a:xfrm flipH="1" rot="-9715434">
            <a:off x="8603238" y="969268"/>
            <a:ext cx="4544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5" name="Shape 695"/>
          <p:cNvCxnSpPr/>
          <p:nvPr/>
        </p:nvCxnSpPr>
        <p:spPr>
          <a:xfrm flipH="1" rot="-9693903">
            <a:off x="8617118" y="885532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6" name="Shape 696"/>
          <p:cNvCxnSpPr/>
          <p:nvPr/>
        </p:nvCxnSpPr>
        <p:spPr>
          <a:xfrm rot="10800000">
            <a:off x="8595251" y="849739"/>
            <a:ext cx="0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7" name="Shape 697"/>
          <p:cNvCxnSpPr/>
          <p:nvPr/>
        </p:nvCxnSpPr>
        <p:spPr>
          <a:xfrm rot="-9693903">
            <a:off x="8561742" y="859274"/>
            <a:ext cx="1897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8" name="Shape 698"/>
          <p:cNvCxnSpPr/>
          <p:nvPr/>
        </p:nvCxnSpPr>
        <p:spPr>
          <a:xfrm rot="-9693903">
            <a:off x="8540136" y="860667"/>
            <a:ext cx="2087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9" name="Shape 699"/>
          <p:cNvCxnSpPr/>
          <p:nvPr/>
        </p:nvCxnSpPr>
        <p:spPr>
          <a:xfrm flipH="1" rot="-9693903">
            <a:off x="8615148" y="876102"/>
            <a:ext cx="1138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00" name="Shape 700"/>
          <p:cNvCxnSpPr/>
          <p:nvPr/>
        </p:nvCxnSpPr>
        <p:spPr>
          <a:xfrm flipH="1" rot="-9693903">
            <a:off x="8598210" y="893662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01" name="Shape 701"/>
          <p:cNvCxnSpPr/>
          <p:nvPr/>
        </p:nvCxnSpPr>
        <p:spPr>
          <a:xfrm rot="1106097">
            <a:off x="8614139" y="930872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02" name="Shape 702"/>
          <p:cNvCxnSpPr/>
          <p:nvPr/>
        </p:nvCxnSpPr>
        <p:spPr>
          <a:xfrm flipH="1" rot="-9693903">
            <a:off x="8602591" y="958975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03" name="Shape 703"/>
          <p:cNvCxnSpPr/>
          <p:nvPr/>
        </p:nvCxnSpPr>
        <p:spPr>
          <a:xfrm rot="1106097">
            <a:off x="8577488" y="107475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04" name="Shape 704"/>
          <p:cNvCxnSpPr/>
          <p:nvPr/>
        </p:nvCxnSpPr>
        <p:spPr>
          <a:xfrm flipH="1" rot="-9693903">
            <a:off x="8553902" y="1228538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05" name="Shape 705"/>
          <p:cNvSpPr/>
          <p:nvPr/>
        </p:nvSpPr>
        <p:spPr>
          <a:xfrm rot="1091893">
            <a:off x="8361774" y="1031151"/>
            <a:ext cx="124031" cy="157836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06" name="Shape 706"/>
          <p:cNvSpPr/>
          <p:nvPr/>
        </p:nvSpPr>
        <p:spPr>
          <a:xfrm rot="1091893">
            <a:off x="8411088" y="1058369"/>
            <a:ext cx="50152" cy="11094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07" name="Shape 707"/>
          <p:cNvSpPr/>
          <p:nvPr/>
        </p:nvSpPr>
        <p:spPr>
          <a:xfrm rot="1091893">
            <a:off x="8382672" y="1070665"/>
            <a:ext cx="47696" cy="94824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08" name="Shape 708"/>
          <p:cNvSpPr/>
          <p:nvPr/>
        </p:nvSpPr>
        <p:spPr>
          <a:xfrm rot="1091822">
            <a:off x="8352700" y="672862"/>
            <a:ext cx="130170" cy="257756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09" name="Shape 709"/>
          <p:cNvSpPr/>
          <p:nvPr/>
        </p:nvSpPr>
        <p:spPr>
          <a:xfrm rot="1091822">
            <a:off x="8468151" y="776308"/>
            <a:ext cx="48852" cy="86844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0" name="Shape 710"/>
          <p:cNvSpPr/>
          <p:nvPr/>
        </p:nvSpPr>
        <p:spPr>
          <a:xfrm rot="1242179">
            <a:off x="8521443" y="1116966"/>
            <a:ext cx="56097" cy="55284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1" name="Shape 711"/>
          <p:cNvSpPr/>
          <p:nvPr/>
        </p:nvSpPr>
        <p:spPr>
          <a:xfrm rot="1242617">
            <a:off x="8528300" y="1122219"/>
            <a:ext cx="49327" cy="47419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712" name="Shape 712"/>
          <p:cNvCxnSpPr/>
          <p:nvPr/>
        </p:nvCxnSpPr>
        <p:spPr>
          <a:xfrm rot="1106097">
            <a:off x="8669776" y="684474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3" name="Shape 713"/>
          <p:cNvCxnSpPr/>
          <p:nvPr/>
        </p:nvCxnSpPr>
        <p:spPr>
          <a:xfrm rot="1106097">
            <a:off x="8638186" y="723599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4" name="Shape 714"/>
          <p:cNvCxnSpPr/>
          <p:nvPr/>
        </p:nvCxnSpPr>
        <p:spPr>
          <a:xfrm rot="1106097">
            <a:off x="8581611" y="812970"/>
            <a:ext cx="13281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5" name="Shape 715"/>
          <p:cNvCxnSpPr/>
          <p:nvPr/>
        </p:nvCxnSpPr>
        <p:spPr>
          <a:xfrm rot="1106097">
            <a:off x="8616986" y="758321"/>
            <a:ext cx="22768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6" name="Shape 716"/>
          <p:cNvCxnSpPr/>
          <p:nvPr/>
        </p:nvCxnSpPr>
        <p:spPr>
          <a:xfrm rot="1091950">
            <a:off x="8647860" y="678741"/>
            <a:ext cx="2305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7" name="Shape 717"/>
          <p:cNvCxnSpPr/>
          <p:nvPr/>
        </p:nvCxnSpPr>
        <p:spPr>
          <a:xfrm rot="1106097">
            <a:off x="8626023" y="713740"/>
            <a:ext cx="19922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8" name="Shape 718"/>
          <p:cNvCxnSpPr/>
          <p:nvPr/>
        </p:nvCxnSpPr>
        <p:spPr>
          <a:xfrm rot="1075675">
            <a:off x="8603379" y="752767"/>
            <a:ext cx="21441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9" name="Shape 719"/>
          <p:cNvCxnSpPr/>
          <p:nvPr/>
        </p:nvCxnSpPr>
        <p:spPr>
          <a:xfrm rot="1082057">
            <a:off x="8545244" y="840216"/>
            <a:ext cx="2713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0" name="Shape 720"/>
          <p:cNvCxnSpPr/>
          <p:nvPr/>
        </p:nvCxnSpPr>
        <p:spPr>
          <a:xfrm rot="1106097">
            <a:off x="8508812" y="883486"/>
            <a:ext cx="15178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1" name="Shape 721"/>
          <p:cNvCxnSpPr/>
          <p:nvPr/>
        </p:nvCxnSpPr>
        <p:spPr>
          <a:xfrm flipH="1" rot="-9693903">
            <a:off x="8484402" y="918320"/>
            <a:ext cx="25614" cy="43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2" name="Shape 722"/>
          <p:cNvCxnSpPr/>
          <p:nvPr/>
        </p:nvCxnSpPr>
        <p:spPr>
          <a:xfrm rot="1106097">
            <a:off x="8458921" y="950754"/>
            <a:ext cx="18024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3" name="Shape 723"/>
          <p:cNvCxnSpPr/>
          <p:nvPr/>
        </p:nvCxnSpPr>
        <p:spPr>
          <a:xfrm flipH="1" rot="-9725733">
            <a:off x="8440434" y="981613"/>
            <a:ext cx="204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4" name="Shape 724"/>
          <p:cNvCxnSpPr/>
          <p:nvPr/>
        </p:nvCxnSpPr>
        <p:spPr>
          <a:xfrm rot="1067033">
            <a:off x="8455190" y="975516"/>
            <a:ext cx="1669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5" name="Shape 725"/>
          <p:cNvCxnSpPr/>
          <p:nvPr/>
        </p:nvCxnSpPr>
        <p:spPr>
          <a:xfrm rot="1087312">
            <a:off x="8522276" y="885553"/>
            <a:ext cx="1736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6" name="Shape 726"/>
          <p:cNvCxnSpPr/>
          <p:nvPr/>
        </p:nvCxnSpPr>
        <p:spPr>
          <a:xfrm flipH="1" rot="1041242">
            <a:off x="8550448" y="872296"/>
            <a:ext cx="5028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7" name="Shape 727"/>
          <p:cNvCxnSpPr/>
          <p:nvPr/>
        </p:nvCxnSpPr>
        <p:spPr>
          <a:xfrm rot="-9744455">
            <a:off x="8518705" y="889465"/>
            <a:ext cx="1290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8" name="Shape 728"/>
          <p:cNvCxnSpPr/>
          <p:nvPr/>
        </p:nvCxnSpPr>
        <p:spPr>
          <a:xfrm rot="1106097">
            <a:off x="8491538" y="908069"/>
            <a:ext cx="1423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9" name="Shape 729"/>
          <p:cNvCxnSpPr/>
          <p:nvPr/>
        </p:nvCxnSpPr>
        <p:spPr>
          <a:xfrm rot="-9712688">
            <a:off x="8511574" y="898268"/>
            <a:ext cx="17361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0" name="Shape 730"/>
          <p:cNvCxnSpPr/>
          <p:nvPr/>
        </p:nvCxnSpPr>
        <p:spPr>
          <a:xfrm rot="-9693903">
            <a:off x="8498462" y="911744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1" name="Shape 731"/>
          <p:cNvCxnSpPr/>
          <p:nvPr/>
        </p:nvCxnSpPr>
        <p:spPr>
          <a:xfrm rot="1082057">
            <a:off x="8508047" y="903110"/>
            <a:ext cx="1356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2" name="Shape 732"/>
          <p:cNvCxnSpPr/>
          <p:nvPr/>
        </p:nvCxnSpPr>
        <p:spPr>
          <a:xfrm rot="1106097">
            <a:off x="8529979" y="906709"/>
            <a:ext cx="12332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3" name="Shape 733"/>
          <p:cNvCxnSpPr/>
          <p:nvPr/>
        </p:nvCxnSpPr>
        <p:spPr>
          <a:xfrm rot="-9693903">
            <a:off x="8546163" y="912224"/>
            <a:ext cx="3794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4" name="Shape 734"/>
          <p:cNvCxnSpPr/>
          <p:nvPr/>
        </p:nvCxnSpPr>
        <p:spPr>
          <a:xfrm rot="-9693903">
            <a:off x="8523189" y="916554"/>
            <a:ext cx="12332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5" name="Shape 735"/>
          <p:cNvCxnSpPr/>
          <p:nvPr/>
        </p:nvCxnSpPr>
        <p:spPr>
          <a:xfrm rot="-9693903">
            <a:off x="8515983" y="916744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6" name="Shape 736"/>
          <p:cNvCxnSpPr/>
          <p:nvPr/>
        </p:nvCxnSpPr>
        <p:spPr>
          <a:xfrm rot="-9693903">
            <a:off x="8491268" y="961541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7" name="Shape 737"/>
          <p:cNvCxnSpPr/>
          <p:nvPr/>
        </p:nvCxnSpPr>
        <p:spPr>
          <a:xfrm rot="-9693903">
            <a:off x="8483640" y="970340"/>
            <a:ext cx="758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8" name="Shape 738"/>
          <p:cNvCxnSpPr/>
          <p:nvPr/>
        </p:nvCxnSpPr>
        <p:spPr>
          <a:xfrm rot="-9758758">
            <a:off x="8472104" y="990263"/>
            <a:ext cx="1005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9" name="Shape 739"/>
          <p:cNvCxnSpPr/>
          <p:nvPr/>
        </p:nvCxnSpPr>
        <p:spPr>
          <a:xfrm rot="-9693903">
            <a:off x="8458525" y="987670"/>
            <a:ext cx="56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0" name="Shape 740"/>
          <p:cNvCxnSpPr/>
          <p:nvPr/>
        </p:nvCxnSpPr>
        <p:spPr>
          <a:xfrm rot="-9642597">
            <a:off x="8455425" y="1006522"/>
            <a:ext cx="6356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1" name="Shape 741"/>
          <p:cNvCxnSpPr/>
          <p:nvPr/>
        </p:nvCxnSpPr>
        <p:spPr>
          <a:xfrm rot="-9693903">
            <a:off x="8469802" y="1001709"/>
            <a:ext cx="1897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2" name="Shape 742"/>
          <p:cNvCxnSpPr/>
          <p:nvPr/>
        </p:nvCxnSpPr>
        <p:spPr>
          <a:xfrm rot="-9693903">
            <a:off x="8480212" y="973765"/>
            <a:ext cx="8538" cy="230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3" name="Shape 743"/>
          <p:cNvCxnSpPr/>
          <p:nvPr/>
        </p:nvCxnSpPr>
        <p:spPr>
          <a:xfrm rot="-9758758">
            <a:off x="8495539" y="969247"/>
            <a:ext cx="502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4" name="Shape 744"/>
          <p:cNvCxnSpPr/>
          <p:nvPr/>
        </p:nvCxnSpPr>
        <p:spPr>
          <a:xfrm rot="-9693903">
            <a:off x="8531913" y="937852"/>
            <a:ext cx="2846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5" name="Shape 745"/>
          <p:cNvCxnSpPr/>
          <p:nvPr/>
        </p:nvCxnSpPr>
        <p:spPr>
          <a:xfrm rot="-9642597">
            <a:off x="8542395" y="927243"/>
            <a:ext cx="6356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6" name="Shape 746"/>
          <p:cNvCxnSpPr/>
          <p:nvPr/>
        </p:nvCxnSpPr>
        <p:spPr>
          <a:xfrm rot="-9735320">
            <a:off x="8565140" y="916359"/>
            <a:ext cx="7874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7" name="Shape 747"/>
          <p:cNvCxnSpPr/>
          <p:nvPr/>
        </p:nvCxnSpPr>
        <p:spPr>
          <a:xfrm rot="-9693903">
            <a:off x="8579244" y="890326"/>
            <a:ext cx="379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8" name="Shape 748"/>
          <p:cNvCxnSpPr/>
          <p:nvPr/>
        </p:nvCxnSpPr>
        <p:spPr>
          <a:xfrm rot="-9601014">
            <a:off x="8570064" y="889945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9" name="Shape 749"/>
          <p:cNvCxnSpPr/>
          <p:nvPr/>
        </p:nvCxnSpPr>
        <p:spPr>
          <a:xfrm rot="-9758758">
            <a:off x="8558841" y="898081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0" name="Shape 750"/>
          <p:cNvCxnSpPr/>
          <p:nvPr/>
        </p:nvCxnSpPr>
        <p:spPr>
          <a:xfrm rot="-9693903">
            <a:off x="8546362" y="878259"/>
            <a:ext cx="2846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1" name="Shape 751"/>
          <p:cNvCxnSpPr/>
          <p:nvPr/>
        </p:nvCxnSpPr>
        <p:spPr>
          <a:xfrm rot="-9693903">
            <a:off x="8562026" y="870247"/>
            <a:ext cx="5692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2" name="Shape 752"/>
          <p:cNvCxnSpPr/>
          <p:nvPr/>
        </p:nvCxnSpPr>
        <p:spPr>
          <a:xfrm rot="-9693903">
            <a:off x="8579586" y="875940"/>
            <a:ext cx="474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3" name="Shape 753"/>
          <p:cNvCxnSpPr/>
          <p:nvPr/>
        </p:nvCxnSpPr>
        <p:spPr>
          <a:xfrm rot="-9843276">
            <a:off x="8590271" y="875909"/>
            <a:ext cx="436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4" name="Shape 754"/>
          <p:cNvCxnSpPr/>
          <p:nvPr/>
        </p:nvCxnSpPr>
        <p:spPr>
          <a:xfrm rot="-9693903">
            <a:off x="8573364" y="864742"/>
            <a:ext cx="569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5" name="Shape 755"/>
          <p:cNvCxnSpPr/>
          <p:nvPr/>
        </p:nvCxnSpPr>
        <p:spPr>
          <a:xfrm flipH="1" rot="10800000">
            <a:off x="8573682" y="873652"/>
            <a:ext cx="299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6" name="Shape 756"/>
          <p:cNvCxnSpPr/>
          <p:nvPr/>
        </p:nvCxnSpPr>
        <p:spPr>
          <a:xfrm rot="-9753169">
            <a:off x="8555012" y="875406"/>
            <a:ext cx="11006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7" name="Shape 757"/>
          <p:cNvCxnSpPr/>
          <p:nvPr/>
        </p:nvCxnSpPr>
        <p:spPr>
          <a:xfrm rot="-9693903">
            <a:off x="8557290" y="875657"/>
            <a:ext cx="20871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8" name="Shape 758"/>
          <p:cNvCxnSpPr/>
          <p:nvPr/>
        </p:nvCxnSpPr>
        <p:spPr>
          <a:xfrm rot="-9693903">
            <a:off x="8548025" y="895418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9" name="Shape 759"/>
          <p:cNvCxnSpPr/>
          <p:nvPr/>
        </p:nvCxnSpPr>
        <p:spPr>
          <a:xfrm rot="-9693903">
            <a:off x="8533483" y="891285"/>
            <a:ext cx="10435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0" name="Shape 760"/>
          <p:cNvCxnSpPr/>
          <p:nvPr/>
        </p:nvCxnSpPr>
        <p:spPr>
          <a:xfrm rot="-9693903">
            <a:off x="8536426" y="889760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1" name="Shape 761"/>
          <p:cNvCxnSpPr/>
          <p:nvPr/>
        </p:nvCxnSpPr>
        <p:spPr>
          <a:xfrm rot="-9735320">
            <a:off x="8534290" y="931104"/>
            <a:ext cx="7874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2" name="Shape 762"/>
          <p:cNvCxnSpPr/>
          <p:nvPr/>
        </p:nvCxnSpPr>
        <p:spPr>
          <a:xfrm rot="-9693903">
            <a:off x="8511462" y="928959"/>
            <a:ext cx="2087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3" name="Shape 763"/>
          <p:cNvCxnSpPr/>
          <p:nvPr/>
        </p:nvCxnSpPr>
        <p:spPr>
          <a:xfrm rot="-9693903">
            <a:off x="8494249" y="949361"/>
            <a:ext cx="27511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4" name="Shape 764"/>
          <p:cNvCxnSpPr/>
          <p:nvPr/>
        </p:nvCxnSpPr>
        <p:spPr>
          <a:xfrm rot="-9717943">
            <a:off x="8500505" y="954419"/>
            <a:ext cx="1356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5" name="Shape 765"/>
          <p:cNvCxnSpPr/>
          <p:nvPr/>
        </p:nvCxnSpPr>
        <p:spPr>
          <a:xfrm rot="-9693903">
            <a:off x="8505821" y="966516"/>
            <a:ext cx="5692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6" name="Shape 766"/>
          <p:cNvCxnSpPr/>
          <p:nvPr/>
        </p:nvCxnSpPr>
        <p:spPr>
          <a:xfrm rot="-9693903">
            <a:off x="8498850" y="979865"/>
            <a:ext cx="474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7" name="Shape 767"/>
          <p:cNvCxnSpPr/>
          <p:nvPr/>
        </p:nvCxnSpPr>
        <p:spPr>
          <a:xfrm rot="-9710838">
            <a:off x="8486700" y="988990"/>
            <a:ext cx="19258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8" name="Shape 768"/>
          <p:cNvCxnSpPr/>
          <p:nvPr/>
        </p:nvCxnSpPr>
        <p:spPr>
          <a:xfrm rot="-9601014">
            <a:off x="8484682" y="952234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69" name="Shape 769"/>
          <p:cNvCxnSpPr/>
          <p:nvPr/>
        </p:nvCxnSpPr>
        <p:spPr>
          <a:xfrm rot="-9693903">
            <a:off x="8477873" y="93560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0" name="Shape 770"/>
          <p:cNvCxnSpPr/>
          <p:nvPr/>
        </p:nvCxnSpPr>
        <p:spPr>
          <a:xfrm rot="-9693903">
            <a:off x="8488306" y="925209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1" name="Shape 771"/>
          <p:cNvCxnSpPr/>
          <p:nvPr/>
        </p:nvCxnSpPr>
        <p:spPr>
          <a:xfrm rot="-9735320">
            <a:off x="8445240" y="1011034"/>
            <a:ext cx="787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2" name="Shape 772"/>
          <p:cNvCxnSpPr/>
          <p:nvPr/>
        </p:nvCxnSpPr>
        <p:spPr>
          <a:xfrm rot="-9758758">
            <a:off x="8453168" y="987153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3" name="Shape 773"/>
          <p:cNvCxnSpPr/>
          <p:nvPr/>
        </p:nvCxnSpPr>
        <p:spPr>
          <a:xfrm rot="-9737974">
            <a:off x="8469316" y="993150"/>
            <a:ext cx="1480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4" name="Shape 774"/>
          <p:cNvCxnSpPr/>
          <p:nvPr/>
        </p:nvCxnSpPr>
        <p:spPr>
          <a:xfrm rot="-9758758">
            <a:off x="8484894" y="993057"/>
            <a:ext cx="10057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5" name="Shape 775"/>
          <p:cNvCxnSpPr/>
          <p:nvPr/>
        </p:nvCxnSpPr>
        <p:spPr>
          <a:xfrm rot="-9693903">
            <a:off x="8508123" y="998482"/>
            <a:ext cx="379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6" name="Shape 776"/>
          <p:cNvCxnSpPr/>
          <p:nvPr/>
        </p:nvCxnSpPr>
        <p:spPr>
          <a:xfrm rot="-9765512">
            <a:off x="8510978" y="985482"/>
            <a:ext cx="9109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7" name="Shape 777"/>
          <p:cNvCxnSpPr/>
          <p:nvPr/>
        </p:nvCxnSpPr>
        <p:spPr>
          <a:xfrm rot="-9748466">
            <a:off x="8520262" y="958163"/>
            <a:ext cx="11954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8" name="Shape 778"/>
          <p:cNvCxnSpPr/>
          <p:nvPr/>
        </p:nvCxnSpPr>
        <p:spPr>
          <a:xfrm rot="-9693903">
            <a:off x="8533895" y="948232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79" name="Shape 779"/>
          <p:cNvCxnSpPr/>
          <p:nvPr/>
        </p:nvCxnSpPr>
        <p:spPr>
          <a:xfrm rot="-9740993">
            <a:off x="8549033" y="929689"/>
            <a:ext cx="6926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0" name="Shape 780"/>
          <p:cNvCxnSpPr/>
          <p:nvPr/>
        </p:nvCxnSpPr>
        <p:spPr>
          <a:xfrm rot="-9957825">
            <a:off x="8550899" y="915571"/>
            <a:ext cx="123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1" name="Shape 781"/>
          <p:cNvCxnSpPr/>
          <p:nvPr/>
        </p:nvCxnSpPr>
        <p:spPr>
          <a:xfrm rot="1106097">
            <a:off x="8476018" y="945139"/>
            <a:ext cx="113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2" name="Shape 782"/>
          <p:cNvCxnSpPr/>
          <p:nvPr/>
        </p:nvCxnSpPr>
        <p:spPr>
          <a:xfrm rot="1157403">
            <a:off x="8474809" y="950493"/>
            <a:ext cx="635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3" name="Shape 783"/>
          <p:cNvCxnSpPr/>
          <p:nvPr/>
        </p:nvCxnSpPr>
        <p:spPr>
          <a:xfrm rot="1106097">
            <a:off x="8466722" y="964069"/>
            <a:ext cx="853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4" name="Shape 784"/>
          <p:cNvCxnSpPr/>
          <p:nvPr/>
        </p:nvCxnSpPr>
        <p:spPr>
          <a:xfrm rot="1046831">
            <a:off x="8465069" y="971857"/>
            <a:ext cx="11006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5" name="Shape 785"/>
          <p:cNvCxnSpPr/>
          <p:nvPr/>
        </p:nvCxnSpPr>
        <p:spPr>
          <a:xfrm rot="1106097">
            <a:off x="8461922" y="969231"/>
            <a:ext cx="9486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6" name="Shape 786"/>
          <p:cNvCxnSpPr/>
          <p:nvPr/>
        </p:nvCxnSpPr>
        <p:spPr>
          <a:xfrm flipH="1" rot="-9693903">
            <a:off x="8450714" y="994488"/>
            <a:ext cx="1233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7" name="Shape 787"/>
          <p:cNvCxnSpPr/>
          <p:nvPr/>
        </p:nvCxnSpPr>
        <p:spPr>
          <a:xfrm flipH="1" rot="-9748466">
            <a:off x="8443913" y="1011693"/>
            <a:ext cx="11954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8" name="Shape 788"/>
          <p:cNvCxnSpPr/>
          <p:nvPr/>
        </p:nvCxnSpPr>
        <p:spPr>
          <a:xfrm flipH="1" rot="-9693903">
            <a:off x="8443387" y="1019118"/>
            <a:ext cx="9486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9" name="Shape 789"/>
          <p:cNvCxnSpPr/>
          <p:nvPr/>
        </p:nvCxnSpPr>
        <p:spPr>
          <a:xfrm rot="1064680">
            <a:off x="8475823" y="944180"/>
            <a:ext cx="787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0" name="Shape 790"/>
          <p:cNvCxnSpPr/>
          <p:nvPr/>
        </p:nvCxnSpPr>
        <p:spPr>
          <a:xfrm rot="1055545">
            <a:off x="8487496" y="929765"/>
            <a:ext cx="12903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1" name="Shape 791"/>
          <p:cNvCxnSpPr/>
          <p:nvPr/>
        </p:nvCxnSpPr>
        <p:spPr>
          <a:xfrm rot="1034488">
            <a:off x="8485775" y="925583"/>
            <a:ext cx="9109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2" name="Shape 792"/>
          <p:cNvCxnSpPr/>
          <p:nvPr/>
        </p:nvCxnSpPr>
        <p:spPr>
          <a:xfrm flipH="1" rot="-9748466">
            <a:off x="8501684" y="909337"/>
            <a:ext cx="11954" cy="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3" name="Shape 793"/>
          <p:cNvCxnSpPr/>
          <p:nvPr/>
        </p:nvCxnSpPr>
        <p:spPr>
          <a:xfrm rot="1106097">
            <a:off x="8536805" y="864856"/>
            <a:ext cx="8538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4" name="Shape 794"/>
          <p:cNvCxnSpPr/>
          <p:nvPr/>
        </p:nvCxnSpPr>
        <p:spPr>
          <a:xfrm rot="1034488">
            <a:off x="8532484" y="868532"/>
            <a:ext cx="9109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5" name="Shape 795"/>
          <p:cNvCxnSpPr/>
          <p:nvPr/>
        </p:nvCxnSpPr>
        <p:spPr>
          <a:xfrm rot="1106097">
            <a:off x="8525916" y="878823"/>
            <a:ext cx="8538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6" name="Shape 796"/>
          <p:cNvCxnSpPr/>
          <p:nvPr/>
        </p:nvCxnSpPr>
        <p:spPr>
          <a:xfrm rot="1106097">
            <a:off x="8587092" y="991624"/>
            <a:ext cx="322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7" name="Shape 797"/>
          <p:cNvCxnSpPr/>
          <p:nvPr/>
        </p:nvCxnSpPr>
        <p:spPr>
          <a:xfrm flipH="1" rot="-9693903">
            <a:off x="8608813" y="924957"/>
            <a:ext cx="18973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8" name="Shape 798"/>
          <p:cNvCxnSpPr/>
          <p:nvPr/>
        </p:nvCxnSpPr>
        <p:spPr>
          <a:xfrm flipH="1" rot="-9693903">
            <a:off x="8552254" y="1212850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9" name="Shape 799"/>
          <p:cNvCxnSpPr/>
          <p:nvPr/>
        </p:nvCxnSpPr>
        <p:spPr>
          <a:xfrm rot="1106097">
            <a:off x="8538007" y="124949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0" name="Shape 800"/>
          <p:cNvCxnSpPr/>
          <p:nvPr/>
        </p:nvCxnSpPr>
        <p:spPr>
          <a:xfrm rot="1106097">
            <a:off x="8517320" y="1287921"/>
            <a:ext cx="2846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1" name="Shape 801"/>
          <p:cNvCxnSpPr/>
          <p:nvPr/>
        </p:nvCxnSpPr>
        <p:spPr>
          <a:xfrm rot="1106097">
            <a:off x="8505080" y="1326415"/>
            <a:ext cx="3225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" name="Shape 802"/>
          <p:cNvCxnSpPr/>
          <p:nvPr/>
        </p:nvCxnSpPr>
        <p:spPr>
          <a:xfrm rot="1106097">
            <a:off x="8452747" y="1353078"/>
            <a:ext cx="3035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3" name="Shape 803"/>
          <p:cNvCxnSpPr/>
          <p:nvPr/>
        </p:nvCxnSpPr>
        <p:spPr>
          <a:xfrm rot="1081483">
            <a:off x="8422108" y="1390446"/>
            <a:ext cx="39750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4" name="Shape 804"/>
          <p:cNvCxnSpPr/>
          <p:nvPr/>
        </p:nvCxnSpPr>
        <p:spPr>
          <a:xfrm rot="1081483">
            <a:off x="8398837" y="1422239"/>
            <a:ext cx="39750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5" name="Shape 805"/>
          <p:cNvCxnSpPr/>
          <p:nvPr/>
        </p:nvCxnSpPr>
        <p:spPr>
          <a:xfrm rot="1106097">
            <a:off x="8356865" y="1439307"/>
            <a:ext cx="2846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" name="Shape 806"/>
          <p:cNvCxnSpPr/>
          <p:nvPr/>
        </p:nvCxnSpPr>
        <p:spPr>
          <a:xfrm rot="1106097">
            <a:off x="8325733" y="1429890"/>
            <a:ext cx="7589" cy="416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" name="Shape 807"/>
          <p:cNvCxnSpPr/>
          <p:nvPr/>
        </p:nvCxnSpPr>
        <p:spPr>
          <a:xfrm>
            <a:off x="8287739" y="1406096"/>
            <a:ext cx="0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" name="Shape 808"/>
          <p:cNvCxnSpPr/>
          <p:nvPr/>
        </p:nvCxnSpPr>
        <p:spPr>
          <a:xfrm flipH="1" rot="1106097">
            <a:off x="8268990" y="1390843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9" name="Shape 809"/>
          <p:cNvCxnSpPr/>
          <p:nvPr/>
        </p:nvCxnSpPr>
        <p:spPr>
          <a:xfrm flipH="1" rot="1106097">
            <a:off x="8224790" y="1358287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0" name="Shape 810"/>
          <p:cNvCxnSpPr/>
          <p:nvPr/>
        </p:nvCxnSpPr>
        <p:spPr>
          <a:xfrm flipH="1" rot="1106097">
            <a:off x="8204033" y="1320740"/>
            <a:ext cx="28460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1" name="Shape 811"/>
          <p:cNvCxnSpPr/>
          <p:nvPr/>
        </p:nvCxnSpPr>
        <p:spPr>
          <a:xfrm flipH="1" rot="1106097">
            <a:off x="8197615" y="1345774"/>
            <a:ext cx="1328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2" name="Shape 812"/>
          <p:cNvCxnSpPr/>
          <p:nvPr/>
        </p:nvCxnSpPr>
        <p:spPr>
          <a:xfrm flipH="1" rot="1106097">
            <a:off x="8204019" y="1293955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3" name="Shape 813"/>
          <p:cNvCxnSpPr/>
          <p:nvPr/>
        </p:nvCxnSpPr>
        <p:spPr>
          <a:xfrm flipH="1" rot="1106097">
            <a:off x="8199830" y="124721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4" name="Shape 814"/>
          <p:cNvCxnSpPr/>
          <p:nvPr/>
        </p:nvCxnSpPr>
        <p:spPr>
          <a:xfrm flipH="1" rot="1106097">
            <a:off x="8187067" y="1155915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5" name="Shape 815"/>
          <p:cNvCxnSpPr/>
          <p:nvPr/>
        </p:nvCxnSpPr>
        <p:spPr>
          <a:xfrm flipH="1" rot="1082605">
            <a:off x="8175942" y="1123974"/>
            <a:ext cx="4164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6" name="Shape 816"/>
          <p:cNvCxnSpPr/>
          <p:nvPr/>
        </p:nvCxnSpPr>
        <p:spPr>
          <a:xfrm flipH="1" rot="1106097">
            <a:off x="8165432" y="1089249"/>
            <a:ext cx="2276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7" name="Shape 817"/>
          <p:cNvCxnSpPr/>
          <p:nvPr/>
        </p:nvCxnSpPr>
        <p:spPr>
          <a:xfrm flipH="1" rot="1081483">
            <a:off x="8168511" y="1055327"/>
            <a:ext cx="3975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8" name="Shape 818"/>
          <p:cNvCxnSpPr/>
          <p:nvPr/>
        </p:nvCxnSpPr>
        <p:spPr>
          <a:xfrm flipH="1" rot="1086226">
            <a:off x="8169418" y="968944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9" name="Shape 819"/>
          <p:cNvCxnSpPr/>
          <p:nvPr/>
        </p:nvCxnSpPr>
        <p:spPr>
          <a:xfrm flipH="1" rot="1106097">
            <a:off x="8173160" y="907262"/>
            <a:ext cx="43639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0" name="Shape 820"/>
          <p:cNvCxnSpPr/>
          <p:nvPr/>
        </p:nvCxnSpPr>
        <p:spPr>
          <a:xfrm flipH="1" rot="1106097">
            <a:off x="8190305" y="836802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21" name="Shape 821"/>
          <p:cNvSpPr/>
          <p:nvPr/>
        </p:nvSpPr>
        <p:spPr>
          <a:xfrm rot="1064680">
            <a:off x="8541280" y="1124762"/>
            <a:ext cx="7874" cy="853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" name="Shape 822"/>
          <p:cNvSpPr/>
          <p:nvPr/>
        </p:nvSpPr>
        <p:spPr>
          <a:xfrm rot="1106097">
            <a:off x="8541787" y="1130214"/>
            <a:ext cx="15178" cy="16697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3" name="Shape 823"/>
          <p:cNvSpPr/>
          <p:nvPr/>
        </p:nvSpPr>
        <p:spPr>
          <a:xfrm rot="1106097">
            <a:off x="8534038" y="1144076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4" name="Shape 824"/>
          <p:cNvSpPr/>
          <p:nvPr/>
        </p:nvSpPr>
        <p:spPr>
          <a:xfrm rot="1067033">
            <a:off x="8558898" y="1140538"/>
            <a:ext cx="16697" cy="1517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5" name="Shape 825"/>
          <p:cNvSpPr/>
          <p:nvPr/>
        </p:nvSpPr>
        <p:spPr>
          <a:xfrm rot="1106097">
            <a:off x="8589855" y="1141407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6" name="Shape 826"/>
          <p:cNvSpPr/>
          <p:nvPr/>
        </p:nvSpPr>
        <p:spPr>
          <a:xfrm rot="1034488">
            <a:off x="8614301" y="1161619"/>
            <a:ext cx="9109" cy="948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7" name="Shape 827"/>
          <p:cNvSpPr/>
          <p:nvPr/>
        </p:nvSpPr>
        <p:spPr>
          <a:xfrm rot="1106097">
            <a:off x="8627587" y="1187728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8" name="Shape 828"/>
          <p:cNvSpPr/>
          <p:nvPr/>
        </p:nvSpPr>
        <p:spPr>
          <a:xfrm rot="1106097">
            <a:off x="8594759" y="1180018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9" name="Shape 829"/>
          <p:cNvSpPr/>
          <p:nvPr/>
        </p:nvSpPr>
        <p:spPr>
          <a:xfrm rot="1106097">
            <a:off x="8613047" y="1191317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0" name="Shape 830"/>
          <p:cNvSpPr/>
          <p:nvPr/>
        </p:nvSpPr>
        <p:spPr>
          <a:xfrm rot="1106097">
            <a:off x="8612376" y="117637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1" name="Shape 831"/>
          <p:cNvSpPr/>
          <p:nvPr/>
        </p:nvSpPr>
        <p:spPr>
          <a:xfrm rot="1106097">
            <a:off x="8600567" y="115162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2" name="Shape 832"/>
          <p:cNvSpPr/>
          <p:nvPr/>
        </p:nvSpPr>
        <p:spPr>
          <a:xfrm rot="1106097">
            <a:off x="8583323" y="1156416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3" name="Shape 833"/>
          <p:cNvSpPr/>
          <p:nvPr/>
        </p:nvSpPr>
        <p:spPr>
          <a:xfrm rot="1085934">
            <a:off x="8343154" y="1213441"/>
            <a:ext cx="64701" cy="61285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4" name="Shape 834"/>
          <p:cNvSpPr/>
          <p:nvPr/>
        </p:nvSpPr>
        <p:spPr>
          <a:xfrm rot="1093505">
            <a:off x="8249177" y="1263025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5" name="Shape 835"/>
          <p:cNvSpPr/>
          <p:nvPr/>
        </p:nvSpPr>
        <p:spPr>
          <a:xfrm rot="30839">
            <a:off x="8243903" y="1139664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36" name="Shape 836"/>
          <p:cNvSpPr/>
          <p:nvPr/>
        </p:nvSpPr>
        <p:spPr>
          <a:xfrm rot="1919939">
            <a:off x="8321583" y="1153818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37" name="Shape 837"/>
          <p:cNvSpPr/>
          <p:nvPr/>
        </p:nvSpPr>
        <p:spPr>
          <a:xfrm flipH="1" rot="5576661">
            <a:off x="8366099" y="1286483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38" name="Shape 838"/>
          <p:cNvSpPr/>
          <p:nvPr/>
        </p:nvSpPr>
        <p:spPr>
          <a:xfrm rot="4893683">
            <a:off x="8363879" y="1219617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839" name="Shape 839"/>
          <p:cNvSpPr/>
          <p:nvPr/>
        </p:nvSpPr>
        <p:spPr>
          <a:xfrm rot="1059007">
            <a:off x="8274090" y="963723"/>
            <a:ext cx="6926" cy="5749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/>
          <p:nvPr/>
        </p:nvSpPr>
        <p:spPr>
          <a:xfrm rot="1157403">
            <a:off x="8262267" y="1009163"/>
            <a:ext cx="6356" cy="4164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/>
          <p:nvPr/>
        </p:nvSpPr>
        <p:spPr>
          <a:xfrm rot="-545417">
            <a:off x="8367232" y="896511"/>
            <a:ext cx="7595" cy="5544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2" name="Shape 842"/>
          <p:cNvSpPr/>
          <p:nvPr/>
        </p:nvSpPr>
        <p:spPr>
          <a:xfrm rot="-647058">
            <a:off x="8383476" y="938625"/>
            <a:ext cx="6413" cy="4027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/>
          <p:nvPr/>
        </p:nvSpPr>
        <p:spPr>
          <a:xfrm rot="1034488">
            <a:off x="8305096" y="777039"/>
            <a:ext cx="9109" cy="3415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4" name="Shape 844"/>
          <p:cNvSpPr/>
          <p:nvPr/>
        </p:nvSpPr>
        <p:spPr>
          <a:xfrm rot="1064680">
            <a:off x="8298319" y="804081"/>
            <a:ext cx="7874" cy="249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5" name="Shape 845"/>
          <p:cNvSpPr/>
          <p:nvPr/>
        </p:nvSpPr>
        <p:spPr>
          <a:xfrm rot="4832261">
            <a:off x="8417348" y="554015"/>
            <a:ext cx="9124" cy="3418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6" name="Shape 846"/>
          <p:cNvSpPr/>
          <p:nvPr/>
        </p:nvSpPr>
        <p:spPr>
          <a:xfrm rot="4875230">
            <a:off x="8394690" y="562718"/>
            <a:ext cx="7891" cy="2500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7" name="Shape 847"/>
          <p:cNvSpPr/>
          <p:nvPr/>
        </p:nvSpPr>
        <p:spPr>
          <a:xfrm rot="1080250">
            <a:off x="8277325" y="113313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8" name="Shape 848"/>
          <p:cNvSpPr/>
          <p:nvPr/>
        </p:nvSpPr>
        <p:spPr>
          <a:xfrm rot="1198986">
            <a:off x="8288927" y="1158809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9" name="Shape 849"/>
          <p:cNvSpPr/>
          <p:nvPr/>
        </p:nvSpPr>
        <p:spPr>
          <a:xfrm rot="956724">
            <a:off x="8295278" y="1146609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0" name="Shape 850"/>
          <p:cNvSpPr/>
          <p:nvPr/>
        </p:nvSpPr>
        <p:spPr>
          <a:xfrm rot="983372">
            <a:off x="8292495" y="115200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1" name="Shape 851"/>
          <p:cNvSpPr/>
          <p:nvPr/>
        </p:nvSpPr>
        <p:spPr>
          <a:xfrm rot="983372">
            <a:off x="8301957" y="1142807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" name="Shape 852"/>
          <p:cNvSpPr/>
          <p:nvPr/>
        </p:nvSpPr>
        <p:spPr>
          <a:xfrm rot="956724">
            <a:off x="8292677" y="114776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" name="Shape 853"/>
          <p:cNvSpPr/>
          <p:nvPr/>
        </p:nvSpPr>
        <p:spPr>
          <a:xfrm rot="1026164">
            <a:off x="8284200" y="115240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" name="Shape 854"/>
          <p:cNvSpPr/>
          <p:nvPr/>
        </p:nvSpPr>
        <p:spPr>
          <a:xfrm rot="1198986">
            <a:off x="8288268" y="113850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" name="Shape 855"/>
          <p:cNvSpPr/>
          <p:nvPr/>
        </p:nvSpPr>
        <p:spPr>
          <a:xfrm rot="983372">
            <a:off x="8307834" y="1149569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" name="Shape 856"/>
          <p:cNvSpPr/>
          <p:nvPr/>
        </p:nvSpPr>
        <p:spPr>
          <a:xfrm rot="1106097">
            <a:off x="8292419" y="11413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" name="Shape 857"/>
          <p:cNvSpPr/>
          <p:nvPr/>
        </p:nvSpPr>
        <p:spPr>
          <a:xfrm rot="1106097">
            <a:off x="8296049" y="1135899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" name="Shape 858"/>
          <p:cNvSpPr/>
          <p:nvPr/>
        </p:nvSpPr>
        <p:spPr>
          <a:xfrm rot="956724">
            <a:off x="8282707" y="1144203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" name="Shape 859"/>
          <p:cNvSpPr/>
          <p:nvPr/>
        </p:nvSpPr>
        <p:spPr>
          <a:xfrm rot="956724">
            <a:off x="8288715" y="114928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" name="Shape 860"/>
          <p:cNvSpPr/>
          <p:nvPr/>
        </p:nvSpPr>
        <p:spPr>
          <a:xfrm rot="956724">
            <a:off x="8302981" y="115397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" name="Shape 861"/>
          <p:cNvSpPr/>
          <p:nvPr/>
        </p:nvSpPr>
        <p:spPr>
          <a:xfrm rot="956724">
            <a:off x="8301400" y="115981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2" name="Shape 862"/>
          <p:cNvSpPr/>
          <p:nvPr/>
        </p:nvSpPr>
        <p:spPr>
          <a:xfrm rot="956724">
            <a:off x="8300767" y="113910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" name="Shape 863"/>
          <p:cNvSpPr/>
          <p:nvPr/>
        </p:nvSpPr>
        <p:spPr>
          <a:xfrm rot="956724">
            <a:off x="8299768" y="1150496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" name="Shape 864"/>
          <p:cNvSpPr/>
          <p:nvPr/>
        </p:nvSpPr>
        <p:spPr>
          <a:xfrm rot="956724">
            <a:off x="8297897" y="115341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5" name="Shape 865"/>
          <p:cNvSpPr/>
          <p:nvPr/>
        </p:nvSpPr>
        <p:spPr>
          <a:xfrm rot="956724">
            <a:off x="8295584" y="116322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6" name="Shape 866"/>
          <p:cNvSpPr/>
          <p:nvPr/>
        </p:nvSpPr>
        <p:spPr>
          <a:xfrm rot="1080250">
            <a:off x="8345513" y="62145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7" name="Shape 867"/>
          <p:cNvSpPr/>
          <p:nvPr/>
        </p:nvSpPr>
        <p:spPr>
          <a:xfrm rot="1198986">
            <a:off x="8365776" y="64747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8" name="Shape 868"/>
          <p:cNvSpPr/>
          <p:nvPr/>
        </p:nvSpPr>
        <p:spPr>
          <a:xfrm rot="956724">
            <a:off x="8363465" y="634930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9" name="Shape 869"/>
          <p:cNvSpPr/>
          <p:nvPr/>
        </p:nvSpPr>
        <p:spPr>
          <a:xfrm rot="983372">
            <a:off x="8360681" y="640321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0" name="Shape 870"/>
          <p:cNvSpPr/>
          <p:nvPr/>
        </p:nvSpPr>
        <p:spPr>
          <a:xfrm rot="983372">
            <a:off x="8373454" y="628868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1" name="Shape 871"/>
          <p:cNvSpPr/>
          <p:nvPr/>
        </p:nvSpPr>
        <p:spPr>
          <a:xfrm rot="956724">
            <a:off x="8353074" y="6335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2" name="Shape 872"/>
          <p:cNvSpPr/>
          <p:nvPr/>
        </p:nvSpPr>
        <p:spPr>
          <a:xfrm rot="1026164">
            <a:off x="8352387" y="64072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3" name="Shape 873"/>
          <p:cNvSpPr/>
          <p:nvPr/>
        </p:nvSpPr>
        <p:spPr>
          <a:xfrm rot="1198986">
            <a:off x="8356455" y="626827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4" name="Shape 874"/>
          <p:cNvSpPr/>
          <p:nvPr/>
        </p:nvSpPr>
        <p:spPr>
          <a:xfrm rot="983372">
            <a:off x="8376020" y="63789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5" name="Shape 875"/>
          <p:cNvSpPr/>
          <p:nvPr/>
        </p:nvSpPr>
        <p:spPr>
          <a:xfrm rot="1106097">
            <a:off x="8369582" y="6421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6" name="Shape 876"/>
          <p:cNvSpPr/>
          <p:nvPr/>
        </p:nvSpPr>
        <p:spPr>
          <a:xfrm rot="1106097">
            <a:off x="8364236" y="624220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7" name="Shape 877"/>
          <p:cNvSpPr/>
          <p:nvPr/>
        </p:nvSpPr>
        <p:spPr>
          <a:xfrm rot="956724">
            <a:off x="8350893" y="63252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8" name="Shape 878"/>
          <p:cNvSpPr/>
          <p:nvPr/>
        </p:nvSpPr>
        <p:spPr>
          <a:xfrm rot="956724">
            <a:off x="8356902" y="63760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9" name="Shape 879"/>
          <p:cNvSpPr/>
          <p:nvPr/>
        </p:nvSpPr>
        <p:spPr>
          <a:xfrm rot="956724">
            <a:off x="8371168" y="64229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0" name="Shape 880"/>
          <p:cNvSpPr/>
          <p:nvPr/>
        </p:nvSpPr>
        <p:spPr>
          <a:xfrm rot="956724">
            <a:off x="8369587" y="64813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1" name="Shape 881"/>
          <p:cNvSpPr/>
          <p:nvPr/>
        </p:nvSpPr>
        <p:spPr>
          <a:xfrm rot="956724">
            <a:off x="8368954" y="62742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2" name="Shape 882"/>
          <p:cNvSpPr/>
          <p:nvPr/>
        </p:nvSpPr>
        <p:spPr>
          <a:xfrm rot="956724">
            <a:off x="8361936" y="64019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3" name="Shape 883"/>
          <p:cNvSpPr/>
          <p:nvPr/>
        </p:nvSpPr>
        <p:spPr>
          <a:xfrm rot="956724">
            <a:off x="8362331" y="6320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4" name="Shape 884"/>
          <p:cNvSpPr/>
          <p:nvPr/>
        </p:nvSpPr>
        <p:spPr>
          <a:xfrm rot="956724">
            <a:off x="8363771" y="65154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5" name="Shape 885"/>
          <p:cNvSpPr/>
          <p:nvPr/>
        </p:nvSpPr>
        <p:spPr>
          <a:xfrm rot="1106097">
            <a:off x="8324792" y="904692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6" name="Shape 886"/>
          <p:cNvSpPr/>
          <p:nvPr/>
        </p:nvSpPr>
        <p:spPr>
          <a:xfrm rot="1106097">
            <a:off x="8330615" y="917435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7" name="Shape 887"/>
          <p:cNvSpPr/>
          <p:nvPr/>
        </p:nvSpPr>
        <p:spPr>
          <a:xfrm rot="956724">
            <a:off x="8333705" y="91131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8" name="Shape 888"/>
          <p:cNvSpPr/>
          <p:nvPr/>
        </p:nvSpPr>
        <p:spPr>
          <a:xfrm rot="1233363">
            <a:off x="8332288" y="9140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9" name="Shape 889"/>
          <p:cNvSpPr/>
          <p:nvPr/>
        </p:nvSpPr>
        <p:spPr>
          <a:xfrm rot="1233363">
            <a:off x="8337010" y="90949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0" name="Shape 890"/>
          <p:cNvSpPr/>
          <p:nvPr/>
        </p:nvSpPr>
        <p:spPr>
          <a:xfrm rot="842175">
            <a:off x="8332559" y="91194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1" name="Shape 891"/>
          <p:cNvSpPr/>
          <p:nvPr/>
        </p:nvSpPr>
        <p:spPr>
          <a:xfrm rot="956724">
            <a:off x="8328254" y="91423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2" name="Shape 892"/>
          <p:cNvSpPr/>
          <p:nvPr/>
        </p:nvSpPr>
        <p:spPr>
          <a:xfrm rot="1233363">
            <a:off x="8339943" y="9128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" name="Shape 893"/>
          <p:cNvSpPr/>
          <p:nvPr/>
        </p:nvSpPr>
        <p:spPr>
          <a:xfrm rot="842175">
            <a:off x="8327583" y="91016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" name="Shape 894"/>
          <p:cNvSpPr/>
          <p:nvPr/>
        </p:nvSpPr>
        <p:spPr>
          <a:xfrm rot="842175">
            <a:off x="8337701" y="915047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" name="Shape 895"/>
          <p:cNvSpPr/>
          <p:nvPr/>
        </p:nvSpPr>
        <p:spPr>
          <a:xfrm rot="842175">
            <a:off x="8336913" y="91795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" name="Shape 896"/>
          <p:cNvSpPr/>
          <p:nvPr/>
        </p:nvSpPr>
        <p:spPr>
          <a:xfrm rot="842175">
            <a:off x="8336597" y="90762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" name="Shape 897"/>
          <p:cNvSpPr/>
          <p:nvPr/>
        </p:nvSpPr>
        <p:spPr>
          <a:xfrm rot="842175">
            <a:off x="8335165" y="914765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" name="Shape 898"/>
          <p:cNvSpPr/>
          <p:nvPr/>
        </p:nvSpPr>
        <p:spPr>
          <a:xfrm rot="842175">
            <a:off x="8334011" y="919660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" name="Shape 899"/>
          <p:cNvSpPr/>
          <p:nvPr/>
        </p:nvSpPr>
        <p:spPr>
          <a:xfrm rot="-9693903">
            <a:off x="8268020" y="870983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" name="Shape 900"/>
          <p:cNvSpPr/>
          <p:nvPr/>
        </p:nvSpPr>
        <p:spPr>
          <a:xfrm rot="-9693903">
            <a:off x="8279273" y="874367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" name="Shape 901"/>
          <p:cNvSpPr/>
          <p:nvPr/>
        </p:nvSpPr>
        <p:spPr>
          <a:xfrm rot="-9843276">
            <a:off x="8275895" y="88010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" name="Shape 902"/>
          <p:cNvSpPr/>
          <p:nvPr/>
        </p:nvSpPr>
        <p:spPr>
          <a:xfrm rot="-9566637">
            <a:off x="8276934" y="87704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3" name="Shape 903"/>
          <p:cNvSpPr/>
          <p:nvPr/>
        </p:nvSpPr>
        <p:spPr>
          <a:xfrm rot="-9566637">
            <a:off x="8272211" y="88164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4" name="Shape 904"/>
          <p:cNvSpPr/>
          <p:nvPr/>
        </p:nvSpPr>
        <p:spPr>
          <a:xfrm rot="-9957825">
            <a:off x="8277988" y="8805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5" name="Shape 905"/>
          <p:cNvSpPr/>
          <p:nvPr/>
        </p:nvSpPr>
        <p:spPr>
          <a:xfrm rot="-9843276">
            <a:off x="8281347" y="87728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" name="Shape 906"/>
          <p:cNvSpPr/>
          <p:nvPr/>
        </p:nvSpPr>
        <p:spPr>
          <a:xfrm rot="-9693903">
            <a:off x="8279602" y="884791"/>
            <a:ext cx="1897" cy="1615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7" name="Shape 907"/>
          <p:cNvSpPr/>
          <p:nvPr/>
        </p:nvSpPr>
        <p:spPr>
          <a:xfrm rot="-9566637">
            <a:off x="8269278" y="8782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8" name="Shape 908"/>
          <p:cNvSpPr/>
          <p:nvPr/>
        </p:nvSpPr>
        <p:spPr>
          <a:xfrm rot="-9693903">
            <a:off x="8276660" y="882454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9" name="Shape 909"/>
          <p:cNvSpPr/>
          <p:nvPr/>
        </p:nvSpPr>
        <p:spPr>
          <a:xfrm rot="-9957825">
            <a:off x="8276290" y="88651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0" name="Shape 910"/>
          <p:cNvSpPr/>
          <p:nvPr/>
        </p:nvSpPr>
        <p:spPr>
          <a:xfrm rot="-9957825">
            <a:off x="8282964" y="88229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1" name="Shape 911"/>
          <p:cNvSpPr/>
          <p:nvPr/>
        </p:nvSpPr>
        <p:spPr>
          <a:xfrm rot="-9957825">
            <a:off x="8272846" y="8774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2" name="Shape 912"/>
          <p:cNvSpPr/>
          <p:nvPr/>
        </p:nvSpPr>
        <p:spPr>
          <a:xfrm rot="-9957825">
            <a:off x="8273634" y="87450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3" name="Shape 913"/>
          <p:cNvSpPr/>
          <p:nvPr/>
        </p:nvSpPr>
        <p:spPr>
          <a:xfrm rot="-9957825">
            <a:off x="8273951" y="88483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4" name="Shape 914"/>
          <p:cNvSpPr/>
          <p:nvPr/>
        </p:nvSpPr>
        <p:spPr>
          <a:xfrm rot="-9957825">
            <a:off x="8276537" y="872803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5" name="Shape 915"/>
          <p:cNvSpPr/>
          <p:nvPr/>
        </p:nvSpPr>
        <p:spPr>
          <a:xfrm flipH="1" rot="2905529">
            <a:off x="8676808" y="38215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16" name="Shape 916"/>
          <p:cNvSpPr/>
          <p:nvPr/>
        </p:nvSpPr>
        <p:spPr>
          <a:xfrm flipH="1" rot="5166335">
            <a:off x="8686161" y="432779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17" name="Shape 917"/>
          <p:cNvSpPr/>
          <p:nvPr/>
        </p:nvSpPr>
        <p:spPr>
          <a:xfrm flipH="1" rot="-255599">
            <a:off x="8627670" y="336903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18" name="Shape 918"/>
          <p:cNvSpPr/>
          <p:nvPr/>
        </p:nvSpPr>
        <p:spPr>
          <a:xfrm flipH="1" rot="-2933232">
            <a:off x="8563780" y="310520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19" name="Shape 919"/>
          <p:cNvSpPr/>
          <p:nvPr/>
        </p:nvSpPr>
        <p:spPr>
          <a:xfrm rot="-10769161">
            <a:off x="8652895" y="481220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0" name="Shape 920"/>
          <p:cNvSpPr/>
          <p:nvPr/>
        </p:nvSpPr>
        <p:spPr>
          <a:xfrm rot="-8880061">
            <a:off x="8575159" y="471215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1" name="Shape 921"/>
          <p:cNvSpPr/>
          <p:nvPr/>
        </p:nvSpPr>
        <p:spPr>
          <a:xfrm flipH="1" rot="-5223339">
            <a:off x="8525674" y="360718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2" name="Shape 922"/>
          <p:cNvSpPr/>
          <p:nvPr/>
        </p:nvSpPr>
        <p:spPr>
          <a:xfrm rot="-5906317">
            <a:off x="8522594" y="412843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23" name="Shape 923"/>
          <p:cNvSpPr/>
          <p:nvPr/>
        </p:nvSpPr>
        <p:spPr>
          <a:xfrm rot="-9706495">
            <a:off x="8601169" y="394660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24" name="Shape 9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6111" y="1827300"/>
            <a:ext cx="1364976" cy="10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Shape 925"/>
          <p:cNvSpPr txBox="1"/>
          <p:nvPr/>
        </p:nvSpPr>
        <p:spPr>
          <a:xfrm>
            <a:off x="7636791" y="591775"/>
            <a:ext cx="419099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~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4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Shape 3275"/>
          <p:cNvSpPr/>
          <p:nvPr/>
        </p:nvSpPr>
        <p:spPr>
          <a:xfrm rot="2476755">
            <a:off x="1033262" y="2671430"/>
            <a:ext cx="20680" cy="2262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76" name="Shape 3276"/>
          <p:cNvSpPr/>
          <p:nvPr/>
        </p:nvSpPr>
        <p:spPr>
          <a:xfrm rot="1092024">
            <a:off x="7392650" y="361034"/>
            <a:ext cx="1024417" cy="275633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77" name="Shape 3277"/>
          <p:cNvSpPr/>
          <p:nvPr/>
        </p:nvSpPr>
        <p:spPr>
          <a:xfrm rot="2880767">
            <a:off x="7779283" y="2751079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8" name="Shape 3278"/>
          <p:cNvSpPr/>
          <p:nvPr/>
        </p:nvSpPr>
        <p:spPr>
          <a:xfrm rot="2804142">
            <a:off x="7747387" y="2787485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9" name="Shape 3279"/>
          <p:cNvSpPr/>
          <p:nvPr/>
        </p:nvSpPr>
        <p:spPr>
          <a:xfrm flipH="1" rot="-7894808">
            <a:off x="7410084" y="2805237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80" name="Shape 3280"/>
          <p:cNvSpPr/>
          <p:nvPr/>
        </p:nvSpPr>
        <p:spPr>
          <a:xfrm flipH="1" rot="-5633357">
            <a:off x="7357030" y="2680339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81" name="Shape 3281"/>
          <p:cNvSpPr/>
          <p:nvPr/>
        </p:nvSpPr>
        <p:spPr>
          <a:xfrm flipH="1" rot="10544833">
            <a:off x="7489620" y="2863193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82" name="Shape 3282"/>
          <p:cNvSpPr/>
          <p:nvPr/>
        </p:nvSpPr>
        <p:spPr>
          <a:xfrm flipH="1" rot="7866791">
            <a:off x="7633027" y="2821952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83" name="Shape 3283"/>
          <p:cNvSpPr/>
          <p:nvPr/>
        </p:nvSpPr>
        <p:spPr>
          <a:xfrm rot="1092024">
            <a:off x="7977505" y="2244825"/>
            <a:ext cx="188939" cy="319666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84" name="Shape 3284"/>
          <p:cNvSpPr/>
          <p:nvPr/>
        </p:nvSpPr>
        <p:spPr>
          <a:xfrm rot="1092024">
            <a:off x="7920262" y="1881414"/>
            <a:ext cx="209934" cy="279015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285" name="Shape 3285"/>
          <p:cNvSpPr/>
          <p:nvPr/>
        </p:nvSpPr>
        <p:spPr>
          <a:xfrm rot="1092210">
            <a:off x="7628381" y="2246397"/>
            <a:ext cx="258328" cy="245995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286" name="Shape 3286"/>
          <p:cNvCxnSpPr/>
          <p:nvPr/>
        </p:nvCxnSpPr>
        <p:spPr>
          <a:xfrm flipH="1" rot="-9698936">
            <a:off x="8218152" y="1563297"/>
            <a:ext cx="6479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87" name="Shape 3287"/>
          <p:cNvCxnSpPr/>
          <p:nvPr/>
        </p:nvCxnSpPr>
        <p:spPr>
          <a:xfrm flipH="1" rot="-9698936">
            <a:off x="8254893" y="1533991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88" name="Shape 3288"/>
          <p:cNvCxnSpPr/>
          <p:nvPr/>
        </p:nvCxnSpPr>
        <p:spPr>
          <a:xfrm flipH="1" rot="-9707627">
            <a:off x="8294169" y="1442567"/>
            <a:ext cx="9505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89" name="Shape 3289"/>
          <p:cNvCxnSpPr/>
          <p:nvPr/>
        </p:nvCxnSpPr>
        <p:spPr>
          <a:xfrm flipH="1" rot="-9702227">
            <a:off x="8355416" y="1366752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0" name="Shape 3290"/>
          <p:cNvCxnSpPr/>
          <p:nvPr/>
        </p:nvCxnSpPr>
        <p:spPr>
          <a:xfrm flipH="1" rot="-9706495">
            <a:off x="8408523" y="1222658"/>
            <a:ext cx="10359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1" name="Shape 3291"/>
          <p:cNvCxnSpPr/>
          <p:nvPr/>
        </p:nvCxnSpPr>
        <p:spPr>
          <a:xfrm flipH="1" rot="-9706495">
            <a:off x="8492096" y="1127714"/>
            <a:ext cx="25899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2" name="Shape 3292"/>
          <p:cNvCxnSpPr/>
          <p:nvPr/>
        </p:nvCxnSpPr>
        <p:spPr>
          <a:xfrm rot="1101064">
            <a:off x="8164415" y="1658737"/>
            <a:ext cx="6479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3" name="Shape 3293"/>
          <p:cNvCxnSpPr/>
          <p:nvPr/>
        </p:nvCxnSpPr>
        <p:spPr>
          <a:xfrm flipH="1" rot="-9708981">
            <a:off x="8115700" y="1723772"/>
            <a:ext cx="8652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4" name="Shape 3294"/>
          <p:cNvCxnSpPr/>
          <p:nvPr/>
        </p:nvCxnSpPr>
        <p:spPr>
          <a:xfrm flipH="1" rot="-9698936">
            <a:off x="8074024" y="1765766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5" name="Shape 3295"/>
          <p:cNvCxnSpPr/>
          <p:nvPr/>
        </p:nvCxnSpPr>
        <p:spPr>
          <a:xfrm rot="1099262">
            <a:off x="8024178" y="1837191"/>
            <a:ext cx="477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6" name="Shape 3296"/>
          <p:cNvCxnSpPr/>
          <p:nvPr/>
        </p:nvCxnSpPr>
        <p:spPr>
          <a:xfrm rot="1087312">
            <a:off x="7983477" y="1900778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7" name="Shape 3297"/>
          <p:cNvCxnSpPr/>
          <p:nvPr/>
        </p:nvCxnSpPr>
        <p:spPr>
          <a:xfrm flipH="1" rot="-9710632">
            <a:off x="7924205" y="1973375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8" name="Shape 3298"/>
          <p:cNvCxnSpPr/>
          <p:nvPr/>
        </p:nvCxnSpPr>
        <p:spPr>
          <a:xfrm rot="1095286">
            <a:off x="7968120" y="1907499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99" name="Shape 3299"/>
          <p:cNvCxnSpPr/>
          <p:nvPr/>
        </p:nvCxnSpPr>
        <p:spPr>
          <a:xfrm flipH="1" rot="-9702763">
            <a:off x="7883618" y="2041736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0" name="Shape 3300"/>
          <p:cNvCxnSpPr/>
          <p:nvPr/>
        </p:nvCxnSpPr>
        <p:spPr>
          <a:xfrm rot="-9704714">
            <a:off x="8006296" y="1949207"/>
            <a:ext cx="60336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1" name="Shape 3301"/>
          <p:cNvCxnSpPr/>
          <p:nvPr/>
        </p:nvCxnSpPr>
        <p:spPr>
          <a:xfrm rot="-9698936">
            <a:off x="8028267" y="1914399"/>
            <a:ext cx="64795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2" name="Shape 3302"/>
          <p:cNvCxnSpPr/>
          <p:nvPr/>
        </p:nvCxnSpPr>
        <p:spPr>
          <a:xfrm rot="-9712688">
            <a:off x="8086627" y="1856311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3" name="Shape 3303"/>
          <p:cNvCxnSpPr/>
          <p:nvPr/>
        </p:nvCxnSpPr>
        <p:spPr>
          <a:xfrm rot="-9716372">
            <a:off x="8123772" y="1819967"/>
            <a:ext cx="4354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4" name="Shape 3304"/>
          <p:cNvCxnSpPr/>
          <p:nvPr/>
        </p:nvCxnSpPr>
        <p:spPr>
          <a:xfrm rot="-9704714">
            <a:off x="8122277" y="1767885"/>
            <a:ext cx="6033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5" name="Shape 3305"/>
          <p:cNvCxnSpPr/>
          <p:nvPr/>
        </p:nvCxnSpPr>
        <p:spPr>
          <a:xfrm rot="-9716372">
            <a:off x="8003352" y="206476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6" name="Shape 3306"/>
          <p:cNvCxnSpPr/>
          <p:nvPr/>
        </p:nvCxnSpPr>
        <p:spPr>
          <a:xfrm rot="-9724325">
            <a:off x="8087898" y="1972833"/>
            <a:ext cx="21441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7" name="Shape 3307"/>
          <p:cNvCxnSpPr/>
          <p:nvPr/>
        </p:nvCxnSpPr>
        <p:spPr>
          <a:xfrm rot="-9706495">
            <a:off x="8108531" y="1916275"/>
            <a:ext cx="25899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8" name="Shape 3308"/>
          <p:cNvCxnSpPr/>
          <p:nvPr/>
        </p:nvCxnSpPr>
        <p:spPr>
          <a:xfrm rot="-9724325">
            <a:off x="8152347" y="1879951"/>
            <a:ext cx="21441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09" name="Shape 3309"/>
          <p:cNvCxnSpPr/>
          <p:nvPr/>
        </p:nvCxnSpPr>
        <p:spPr>
          <a:xfrm rot="-9712688">
            <a:off x="8177460" y="1850682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0" name="Shape 3310"/>
          <p:cNvCxnSpPr/>
          <p:nvPr/>
        </p:nvCxnSpPr>
        <p:spPr>
          <a:xfrm rot="-9724325">
            <a:off x="8179242" y="1774993"/>
            <a:ext cx="21441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1" name="Shape 3311"/>
          <p:cNvCxnSpPr/>
          <p:nvPr/>
        </p:nvCxnSpPr>
        <p:spPr>
          <a:xfrm rot="-9702227">
            <a:off x="8049008" y="1894265"/>
            <a:ext cx="3918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2" name="Shape 3312"/>
          <p:cNvCxnSpPr/>
          <p:nvPr/>
        </p:nvCxnSpPr>
        <p:spPr>
          <a:xfrm rot="-9703373">
            <a:off x="8064900" y="1817948"/>
            <a:ext cx="6887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3" name="Shape 3313"/>
          <p:cNvCxnSpPr/>
          <p:nvPr/>
        </p:nvCxnSpPr>
        <p:spPr>
          <a:xfrm rot="-9712688">
            <a:off x="8111137" y="1800236"/>
            <a:ext cx="34722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4" name="Shape 3314"/>
          <p:cNvCxnSpPr/>
          <p:nvPr/>
        </p:nvCxnSpPr>
        <p:spPr>
          <a:xfrm rot="-9693903">
            <a:off x="8003506" y="202382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5" name="Shape 3315"/>
          <p:cNvCxnSpPr/>
          <p:nvPr/>
        </p:nvCxnSpPr>
        <p:spPr>
          <a:xfrm rot="-9693903">
            <a:off x="7985955" y="207720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6" name="Shape 3316"/>
          <p:cNvCxnSpPr/>
          <p:nvPr/>
        </p:nvCxnSpPr>
        <p:spPr>
          <a:xfrm rot="-9700738">
            <a:off x="8049409" y="2005414"/>
            <a:ext cx="477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7" name="Shape 3317"/>
          <p:cNvCxnSpPr/>
          <p:nvPr/>
        </p:nvCxnSpPr>
        <p:spPr>
          <a:xfrm>
            <a:off x="8088234" y="1960139"/>
            <a:ext cx="0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8" name="Shape 3318"/>
          <p:cNvCxnSpPr/>
          <p:nvPr/>
        </p:nvCxnSpPr>
        <p:spPr>
          <a:xfrm rot="-9702227">
            <a:off x="8038326" y="1941234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19" name="Shape 3319"/>
          <p:cNvCxnSpPr/>
          <p:nvPr/>
        </p:nvCxnSpPr>
        <p:spPr>
          <a:xfrm flipH="1" rot="-9693903">
            <a:off x="7948172" y="1996630"/>
            <a:ext cx="3035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0" name="Shape 3320"/>
          <p:cNvCxnSpPr/>
          <p:nvPr/>
        </p:nvCxnSpPr>
        <p:spPr>
          <a:xfrm flipH="1" rot="-9700738">
            <a:off x="7968594" y="1946672"/>
            <a:ext cx="4771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1" name="Shape 3321"/>
          <p:cNvCxnSpPr/>
          <p:nvPr/>
        </p:nvCxnSpPr>
        <p:spPr>
          <a:xfrm flipH="1" rot="-9702227">
            <a:off x="8017211" y="1897161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2" name="Shape 3322"/>
          <p:cNvCxnSpPr/>
          <p:nvPr/>
        </p:nvCxnSpPr>
        <p:spPr>
          <a:xfrm flipH="1" rot="-9706495">
            <a:off x="8055577" y="1843989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3" name="Shape 3323"/>
          <p:cNvCxnSpPr/>
          <p:nvPr/>
        </p:nvCxnSpPr>
        <p:spPr>
          <a:xfrm flipH="1" rot="-9708981">
            <a:off x="8095928" y="1769681"/>
            <a:ext cx="4326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4" name="Shape 3324"/>
          <p:cNvCxnSpPr/>
          <p:nvPr/>
        </p:nvCxnSpPr>
        <p:spPr>
          <a:xfrm flipH="1" rot="-9712688">
            <a:off x="8255153" y="1763211"/>
            <a:ext cx="17361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5" name="Shape 3325"/>
          <p:cNvCxnSpPr/>
          <p:nvPr/>
        </p:nvCxnSpPr>
        <p:spPr>
          <a:xfrm flipH="1" rot="-9708981">
            <a:off x="8271815" y="1849958"/>
            <a:ext cx="43260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6" name="Shape 3326"/>
          <p:cNvCxnSpPr/>
          <p:nvPr/>
        </p:nvCxnSpPr>
        <p:spPr>
          <a:xfrm flipH="1" rot="-9704714">
            <a:off x="8267613" y="193783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7" name="Shape 3327"/>
          <p:cNvCxnSpPr/>
          <p:nvPr/>
        </p:nvCxnSpPr>
        <p:spPr>
          <a:xfrm rot="1075675">
            <a:off x="8270296" y="2013796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8" name="Shape 3328"/>
          <p:cNvCxnSpPr/>
          <p:nvPr/>
        </p:nvCxnSpPr>
        <p:spPr>
          <a:xfrm flipH="1" rot="-9710632">
            <a:off x="8243850" y="2069007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29" name="Shape 3329"/>
          <p:cNvCxnSpPr/>
          <p:nvPr/>
        </p:nvCxnSpPr>
        <p:spPr>
          <a:xfrm rot="1089368">
            <a:off x="8206046" y="2175480"/>
            <a:ext cx="7798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0" name="Shape 3330"/>
          <p:cNvCxnSpPr/>
          <p:nvPr/>
        </p:nvCxnSpPr>
        <p:spPr>
          <a:xfrm flipH="1" rot="-9706495">
            <a:off x="8189858" y="2239234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1" name="Shape 3331"/>
          <p:cNvCxnSpPr/>
          <p:nvPr/>
        </p:nvCxnSpPr>
        <p:spPr>
          <a:xfrm flipH="1" rot="-9703373">
            <a:off x="8186990" y="2322712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2" name="Shape 3332"/>
          <p:cNvCxnSpPr/>
          <p:nvPr/>
        </p:nvCxnSpPr>
        <p:spPr>
          <a:xfrm rot="1097042">
            <a:off x="8152592" y="2530981"/>
            <a:ext cx="10805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3" name="Shape 3333"/>
          <p:cNvCxnSpPr/>
          <p:nvPr/>
        </p:nvCxnSpPr>
        <p:spPr>
          <a:xfrm rot="1097042">
            <a:off x="8149416" y="2607407"/>
            <a:ext cx="10805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4" name="Shape 3334"/>
          <p:cNvCxnSpPr/>
          <p:nvPr/>
        </p:nvCxnSpPr>
        <p:spPr>
          <a:xfrm rot="1097773">
            <a:off x="8106429" y="2691123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5" name="Shape 3335"/>
          <p:cNvCxnSpPr/>
          <p:nvPr/>
        </p:nvCxnSpPr>
        <p:spPr>
          <a:xfrm rot="1096265">
            <a:off x="8077261" y="2755986"/>
            <a:ext cx="99517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6" name="Shape 3336"/>
          <p:cNvCxnSpPr/>
          <p:nvPr/>
        </p:nvCxnSpPr>
        <p:spPr>
          <a:xfrm rot="1098905">
            <a:off x="8024412" y="2819098"/>
            <a:ext cx="9069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7" name="Shape 3337"/>
          <p:cNvCxnSpPr/>
          <p:nvPr/>
        </p:nvCxnSpPr>
        <p:spPr>
          <a:xfrm rot="1097237">
            <a:off x="7982783" y="2884701"/>
            <a:ext cx="7361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8" name="Shape 3338"/>
          <p:cNvCxnSpPr/>
          <p:nvPr/>
        </p:nvCxnSpPr>
        <p:spPr>
          <a:xfrm rot="1088098">
            <a:off x="7888272" y="2925225"/>
            <a:ext cx="90600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39" name="Shape 3339"/>
          <p:cNvCxnSpPr/>
          <p:nvPr/>
        </p:nvCxnSpPr>
        <p:spPr>
          <a:xfrm rot="1097042">
            <a:off x="7826539" y="2989844"/>
            <a:ext cx="10805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0" name="Shape 3340"/>
          <p:cNvCxnSpPr/>
          <p:nvPr/>
        </p:nvCxnSpPr>
        <p:spPr>
          <a:xfrm rot="1100300">
            <a:off x="7792505" y="3046821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1" name="Shape 3341"/>
          <p:cNvCxnSpPr/>
          <p:nvPr/>
        </p:nvCxnSpPr>
        <p:spPr>
          <a:xfrm rot="1101064">
            <a:off x="7711156" y="3095321"/>
            <a:ext cx="64795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2" name="Shape 3342"/>
          <p:cNvCxnSpPr/>
          <p:nvPr/>
        </p:nvCxnSpPr>
        <p:spPr>
          <a:xfrm>
            <a:off x="7651370" y="3097232"/>
            <a:ext cx="0" cy="9951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3" name="Shape 3343"/>
          <p:cNvCxnSpPr/>
          <p:nvPr/>
        </p:nvCxnSpPr>
        <p:spPr>
          <a:xfrm flipH="1" rot="1087312">
            <a:off x="7572073" y="3054792"/>
            <a:ext cx="17361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4" name="Shape 3344"/>
          <p:cNvCxnSpPr/>
          <p:nvPr/>
        </p:nvCxnSpPr>
        <p:spPr>
          <a:xfrm flipH="1" rot="1087312">
            <a:off x="7494645" y="3029227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5" name="Shape 3345"/>
          <p:cNvCxnSpPr/>
          <p:nvPr/>
        </p:nvCxnSpPr>
        <p:spPr>
          <a:xfrm flipH="1" rot="1097237">
            <a:off x="7399937" y="2961764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6" name="Shape 3346"/>
          <p:cNvCxnSpPr/>
          <p:nvPr/>
        </p:nvCxnSpPr>
        <p:spPr>
          <a:xfrm flipH="1" rot="1089368">
            <a:off x="7324307" y="2883420"/>
            <a:ext cx="77982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7" name="Shape 3347"/>
          <p:cNvCxnSpPr/>
          <p:nvPr/>
        </p:nvCxnSpPr>
        <p:spPr>
          <a:xfrm flipH="1" rot="1083628">
            <a:off x="7344005" y="2847766"/>
            <a:ext cx="43545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8" name="Shape 3348"/>
          <p:cNvCxnSpPr/>
          <p:nvPr/>
        </p:nvCxnSpPr>
        <p:spPr>
          <a:xfrm flipH="1" rot="1091592">
            <a:off x="7258747" y="2770937"/>
            <a:ext cx="112419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49" name="Shape 3349"/>
          <p:cNvCxnSpPr/>
          <p:nvPr/>
        </p:nvCxnSpPr>
        <p:spPr>
          <a:xfrm flipH="1" rot="1095695">
            <a:off x="7232455" y="2578355"/>
            <a:ext cx="125416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0" name="Shape 3350"/>
          <p:cNvCxnSpPr/>
          <p:nvPr/>
        </p:nvCxnSpPr>
        <p:spPr>
          <a:xfrm flipH="1" rot="1091019">
            <a:off x="7304141" y="2686053"/>
            <a:ext cx="8652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1" name="Shape 3351"/>
          <p:cNvCxnSpPr/>
          <p:nvPr/>
        </p:nvCxnSpPr>
        <p:spPr>
          <a:xfrm flipH="1" rot="1092882">
            <a:off x="7194222" y="2501025"/>
            <a:ext cx="172756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2" name="Shape 3352"/>
          <p:cNvCxnSpPr/>
          <p:nvPr/>
        </p:nvCxnSpPr>
        <p:spPr>
          <a:xfrm flipH="1" rot="1093505">
            <a:off x="7313274" y="2474118"/>
            <a:ext cx="5179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3" name="Shape 3353"/>
          <p:cNvCxnSpPr/>
          <p:nvPr/>
        </p:nvCxnSpPr>
        <p:spPr>
          <a:xfrm flipH="1" rot="1097773">
            <a:off x="7299853" y="2385817"/>
            <a:ext cx="3918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4" name="Shape 3354"/>
          <p:cNvCxnSpPr/>
          <p:nvPr/>
        </p:nvCxnSpPr>
        <p:spPr>
          <a:xfrm flipH="1" rot="1091433">
            <a:off x="7221525" y="2280284"/>
            <a:ext cx="155680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5" name="Shape 3355"/>
          <p:cNvCxnSpPr/>
          <p:nvPr/>
        </p:nvCxnSpPr>
        <p:spPr>
          <a:xfrm flipH="1" rot="1098158">
            <a:off x="7266859" y="2204975"/>
            <a:ext cx="82156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6" name="Shape 3356"/>
          <p:cNvCxnSpPr/>
          <p:nvPr/>
        </p:nvCxnSpPr>
        <p:spPr>
          <a:xfrm flipH="1" rot="1091592">
            <a:off x="7262979" y="2126625"/>
            <a:ext cx="11241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7" name="Shape 3357"/>
          <p:cNvCxnSpPr/>
          <p:nvPr/>
        </p:nvCxnSpPr>
        <p:spPr>
          <a:xfrm flipH="1" rot="1094935">
            <a:off x="7280087" y="2019162"/>
            <a:ext cx="11687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8" name="Shape 3358"/>
          <p:cNvCxnSpPr/>
          <p:nvPr/>
        </p:nvCxnSpPr>
        <p:spPr>
          <a:xfrm flipH="1" rot="1092882">
            <a:off x="7205913" y="1885217"/>
            <a:ext cx="172756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59" name="Shape 3359"/>
          <p:cNvCxnSpPr/>
          <p:nvPr/>
        </p:nvCxnSpPr>
        <p:spPr>
          <a:xfrm flipH="1" rot="1089957">
            <a:off x="7261983" y="1804357"/>
            <a:ext cx="121243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0" name="Shape 3360"/>
          <p:cNvCxnSpPr/>
          <p:nvPr/>
        </p:nvCxnSpPr>
        <p:spPr>
          <a:xfrm flipH="1" rot="1089957">
            <a:off x="7279968" y="1701405"/>
            <a:ext cx="121243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1" name="Shape 3361"/>
          <p:cNvCxnSpPr/>
          <p:nvPr/>
        </p:nvCxnSpPr>
        <p:spPr>
          <a:xfrm rot="-9708981">
            <a:off x="7355251" y="1646354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2" name="Shape 3362"/>
          <p:cNvCxnSpPr/>
          <p:nvPr/>
        </p:nvCxnSpPr>
        <p:spPr>
          <a:xfrm rot="-9724325">
            <a:off x="7426566" y="1577234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3" name="Shape 3363"/>
          <p:cNvCxnSpPr/>
          <p:nvPr/>
        </p:nvCxnSpPr>
        <p:spPr>
          <a:xfrm rot="-9706495">
            <a:off x="7386020" y="1560066"/>
            <a:ext cx="5179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4" name="Shape 3364"/>
          <p:cNvCxnSpPr/>
          <p:nvPr/>
        </p:nvCxnSpPr>
        <p:spPr>
          <a:xfrm rot="-9703642">
            <a:off x="7357473" y="1441292"/>
            <a:ext cx="13395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5" name="Shape 3365"/>
          <p:cNvCxnSpPr/>
          <p:nvPr/>
        </p:nvCxnSpPr>
        <p:spPr>
          <a:xfrm rot="-9708408">
            <a:off x="7429479" y="1379206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6" name="Shape 3366"/>
          <p:cNvCxnSpPr/>
          <p:nvPr/>
        </p:nvCxnSpPr>
        <p:spPr>
          <a:xfrm rot="-9702763">
            <a:off x="7498384" y="1290750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7" name="Shape 3367"/>
          <p:cNvCxnSpPr/>
          <p:nvPr/>
        </p:nvCxnSpPr>
        <p:spPr>
          <a:xfrm rot="-9708981">
            <a:off x="7520195" y="1200038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8" name="Shape 3368"/>
          <p:cNvCxnSpPr/>
          <p:nvPr/>
        </p:nvCxnSpPr>
        <p:spPr>
          <a:xfrm rot="-9702763">
            <a:off x="7560490" y="1097642"/>
            <a:ext cx="7361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69" name="Shape 3369"/>
          <p:cNvCxnSpPr/>
          <p:nvPr/>
        </p:nvCxnSpPr>
        <p:spPr>
          <a:xfrm rot="-9706495">
            <a:off x="7603784" y="998820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0" name="Shape 3370"/>
          <p:cNvCxnSpPr/>
          <p:nvPr/>
        </p:nvCxnSpPr>
        <p:spPr>
          <a:xfrm rot="-9708981">
            <a:off x="7636638" y="911459"/>
            <a:ext cx="8652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1" name="Shape 3371"/>
          <p:cNvCxnSpPr/>
          <p:nvPr/>
        </p:nvCxnSpPr>
        <p:spPr>
          <a:xfrm rot="-9702763">
            <a:off x="7685094" y="798098"/>
            <a:ext cx="736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2" name="Shape 3372"/>
          <p:cNvCxnSpPr/>
          <p:nvPr/>
        </p:nvCxnSpPr>
        <p:spPr>
          <a:xfrm rot="-9712688">
            <a:off x="7748616" y="766829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3" name="Shape 3373"/>
          <p:cNvCxnSpPr/>
          <p:nvPr/>
        </p:nvCxnSpPr>
        <p:spPr>
          <a:xfrm rot="-9703373">
            <a:off x="7791073" y="704438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4" name="Shape 3374"/>
          <p:cNvCxnSpPr/>
          <p:nvPr/>
        </p:nvCxnSpPr>
        <p:spPr>
          <a:xfrm flipH="1" rot="1089957">
            <a:off x="7822274" y="622865"/>
            <a:ext cx="121243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5" name="Shape 3375"/>
          <p:cNvCxnSpPr/>
          <p:nvPr/>
        </p:nvCxnSpPr>
        <p:spPr>
          <a:xfrm rot="-9699700">
            <a:off x="7924446" y="559631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6" name="Shape 3376"/>
          <p:cNvCxnSpPr/>
          <p:nvPr/>
        </p:nvCxnSpPr>
        <p:spPr>
          <a:xfrm rot="-9703373">
            <a:off x="7979020" y="525738"/>
            <a:ext cx="68874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7" name="Shape 3377"/>
          <p:cNvCxnSpPr/>
          <p:nvPr/>
        </p:nvCxnSpPr>
        <p:spPr>
          <a:xfrm rot="-9668811">
            <a:off x="8070936" y="478131"/>
            <a:ext cx="12997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8" name="Shape 3378"/>
          <p:cNvCxnSpPr/>
          <p:nvPr/>
        </p:nvCxnSpPr>
        <p:spPr>
          <a:xfrm rot="-9693903">
            <a:off x="8117167" y="383467"/>
            <a:ext cx="30357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79" name="Shape 3379"/>
          <p:cNvCxnSpPr/>
          <p:nvPr/>
        </p:nvCxnSpPr>
        <p:spPr>
          <a:xfrm rot="-9724325">
            <a:off x="8215284" y="319943"/>
            <a:ext cx="21441" cy="12541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0" name="Shape 3380"/>
          <p:cNvCxnSpPr/>
          <p:nvPr/>
        </p:nvCxnSpPr>
        <p:spPr>
          <a:xfrm flipH="1" rot="-9724325">
            <a:off x="8332945" y="398379"/>
            <a:ext cx="21441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1" name="Shape 3381"/>
          <p:cNvCxnSpPr/>
          <p:nvPr/>
        </p:nvCxnSpPr>
        <p:spPr>
          <a:xfrm flipH="1" rot="-9700738">
            <a:off x="8400713" y="446782"/>
            <a:ext cx="477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2" name="Shape 3382"/>
          <p:cNvCxnSpPr/>
          <p:nvPr/>
        </p:nvCxnSpPr>
        <p:spPr>
          <a:xfrm flipH="1" rot="-9706495">
            <a:off x="8436457" y="495706"/>
            <a:ext cx="103596" cy="736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3" name="Shape 3383"/>
          <p:cNvCxnSpPr/>
          <p:nvPr/>
        </p:nvCxnSpPr>
        <p:spPr>
          <a:xfrm flipH="1" rot="-9710632">
            <a:off x="8512026" y="624797"/>
            <a:ext cx="77982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4" name="Shape 3384"/>
          <p:cNvCxnSpPr/>
          <p:nvPr/>
        </p:nvCxnSpPr>
        <p:spPr>
          <a:xfrm flipH="1" rot="-9698936">
            <a:off x="8550036" y="684954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5" name="Shape 3385"/>
          <p:cNvCxnSpPr/>
          <p:nvPr/>
        </p:nvCxnSpPr>
        <p:spPr>
          <a:xfrm flipH="1" rot="-9704305">
            <a:off x="8542750" y="760783"/>
            <a:ext cx="12541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6" name="Shape 3386"/>
          <p:cNvCxnSpPr/>
          <p:nvPr/>
        </p:nvCxnSpPr>
        <p:spPr>
          <a:xfrm flipH="1" rot="-9710632">
            <a:off x="8577155" y="850604"/>
            <a:ext cx="7798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7" name="Shape 3387"/>
          <p:cNvCxnSpPr/>
          <p:nvPr/>
        </p:nvCxnSpPr>
        <p:spPr>
          <a:xfrm flipH="1" rot="-9711902">
            <a:off x="8549136" y="907127"/>
            <a:ext cx="9060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8" name="Shape 3388"/>
          <p:cNvCxnSpPr/>
          <p:nvPr/>
        </p:nvCxnSpPr>
        <p:spPr>
          <a:xfrm rot="1097773">
            <a:off x="8517351" y="1042325"/>
            <a:ext cx="3918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89" name="Shape 3389"/>
          <p:cNvCxnSpPr/>
          <p:nvPr/>
        </p:nvCxnSpPr>
        <p:spPr>
          <a:xfrm rot="1095286">
            <a:off x="8491770" y="1119414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0" name="Shape 3390"/>
          <p:cNvCxnSpPr/>
          <p:nvPr/>
        </p:nvCxnSpPr>
        <p:spPr>
          <a:xfrm rot="1089368">
            <a:off x="8468396" y="1191922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1" name="Shape 3391"/>
          <p:cNvCxnSpPr/>
          <p:nvPr/>
        </p:nvCxnSpPr>
        <p:spPr>
          <a:xfrm rot="1100300">
            <a:off x="8445249" y="1231007"/>
            <a:ext cx="5625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2" name="Shape 3392"/>
          <p:cNvCxnSpPr/>
          <p:nvPr/>
        </p:nvCxnSpPr>
        <p:spPr>
          <a:xfrm flipH="1" rot="-9724325">
            <a:off x="8547148" y="1003594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3" name="Shape 3393"/>
          <p:cNvCxnSpPr/>
          <p:nvPr/>
        </p:nvCxnSpPr>
        <p:spPr>
          <a:xfrm flipH="1" rot="-9716372">
            <a:off x="8570449" y="823757"/>
            <a:ext cx="4354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4" name="Shape 3394"/>
          <p:cNvCxnSpPr/>
          <p:nvPr/>
        </p:nvCxnSpPr>
        <p:spPr>
          <a:xfrm flipH="1" rot="-9668811">
            <a:off x="8549695" y="549911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5" name="Shape 3395"/>
          <p:cNvCxnSpPr/>
          <p:nvPr/>
        </p:nvCxnSpPr>
        <p:spPr>
          <a:xfrm flipH="1" rot="-9712688">
            <a:off x="8500502" y="554368"/>
            <a:ext cx="3472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6" name="Shape 3396"/>
          <p:cNvCxnSpPr/>
          <p:nvPr/>
        </p:nvCxnSpPr>
        <p:spPr>
          <a:xfrm flipH="1" rot="-9693903">
            <a:off x="8382469" y="416105"/>
            <a:ext cx="853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7" name="Shape 3397"/>
          <p:cNvCxnSpPr/>
          <p:nvPr/>
        </p:nvCxnSpPr>
        <p:spPr>
          <a:xfrm rot="-9668811">
            <a:off x="8288503" y="385868"/>
            <a:ext cx="12997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8" name="Shape 3398"/>
          <p:cNvCxnSpPr/>
          <p:nvPr/>
        </p:nvCxnSpPr>
        <p:spPr>
          <a:xfrm rot="-9716372">
            <a:off x="8155446" y="40152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399" name="Shape 3399"/>
          <p:cNvCxnSpPr/>
          <p:nvPr/>
        </p:nvCxnSpPr>
        <p:spPr>
          <a:xfrm rot="-9668811">
            <a:off x="8200378" y="383786"/>
            <a:ext cx="1299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0" name="Shape 3400"/>
          <p:cNvCxnSpPr/>
          <p:nvPr/>
        </p:nvCxnSpPr>
        <p:spPr>
          <a:xfrm rot="-9700738">
            <a:off x="7999364" y="477826"/>
            <a:ext cx="477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1" name="Shape 3401"/>
          <p:cNvCxnSpPr/>
          <p:nvPr/>
        </p:nvCxnSpPr>
        <p:spPr>
          <a:xfrm rot="-9700738">
            <a:off x="7892562" y="574986"/>
            <a:ext cx="47718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2" name="Shape 3402"/>
          <p:cNvCxnSpPr/>
          <p:nvPr/>
        </p:nvCxnSpPr>
        <p:spPr>
          <a:xfrm rot="-9699700">
            <a:off x="7797649" y="640798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3" name="Shape 3403"/>
          <p:cNvCxnSpPr/>
          <p:nvPr/>
        </p:nvCxnSpPr>
        <p:spPr>
          <a:xfrm flipH="1" rot="1091019">
            <a:off x="7639874" y="954807"/>
            <a:ext cx="4326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4" name="Shape 3404"/>
          <p:cNvCxnSpPr/>
          <p:nvPr/>
        </p:nvCxnSpPr>
        <p:spPr>
          <a:xfrm flipH="1" rot="1097237">
            <a:off x="7551906" y="1044571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5" name="Shape 3405"/>
          <p:cNvCxnSpPr/>
          <p:nvPr/>
        </p:nvCxnSpPr>
        <p:spPr>
          <a:xfrm rot="-9702227">
            <a:off x="7540903" y="1140176"/>
            <a:ext cx="3918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6" name="Shape 3406"/>
          <p:cNvCxnSpPr/>
          <p:nvPr/>
        </p:nvCxnSpPr>
        <p:spPr>
          <a:xfrm rot="-9700738">
            <a:off x="7483663" y="1241486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7" name="Shape 3407"/>
          <p:cNvCxnSpPr/>
          <p:nvPr/>
        </p:nvCxnSpPr>
        <p:spPr>
          <a:xfrm flipH="1" rot="1131189">
            <a:off x="7485812" y="1336044"/>
            <a:ext cx="1299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8" name="Shape 3408"/>
          <p:cNvCxnSpPr/>
          <p:nvPr/>
        </p:nvCxnSpPr>
        <p:spPr>
          <a:xfrm flipH="1" rot="1106097">
            <a:off x="7417035" y="1498658"/>
            <a:ext cx="30357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9" name="Shape 3409"/>
          <p:cNvCxnSpPr/>
          <p:nvPr/>
        </p:nvCxnSpPr>
        <p:spPr>
          <a:xfrm rot="-9704714">
            <a:off x="7355993" y="159708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0" name="Shape 3410"/>
          <p:cNvCxnSpPr/>
          <p:nvPr/>
        </p:nvCxnSpPr>
        <p:spPr>
          <a:xfrm flipH="1" rot="1087312">
            <a:off x="7325698" y="1783771"/>
            <a:ext cx="34722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1" name="Shape 3411"/>
          <p:cNvCxnSpPr/>
          <p:nvPr/>
        </p:nvCxnSpPr>
        <p:spPr>
          <a:xfrm flipH="1" rot="1087312">
            <a:off x="7324555" y="1885748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2" name="Shape 3412"/>
          <p:cNvCxnSpPr/>
          <p:nvPr/>
        </p:nvCxnSpPr>
        <p:spPr>
          <a:xfrm flipH="1" rot="1092373">
            <a:off x="7235679" y="1986680"/>
            <a:ext cx="9505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3" name="Shape 3413"/>
          <p:cNvCxnSpPr/>
          <p:nvPr/>
        </p:nvCxnSpPr>
        <p:spPr>
          <a:xfrm flipH="1" rot="1093505">
            <a:off x="7272042" y="2096063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4" name="Shape 3414"/>
          <p:cNvCxnSpPr/>
          <p:nvPr/>
        </p:nvCxnSpPr>
        <p:spPr>
          <a:xfrm flipH="1" rot="1100300">
            <a:off x="7267823" y="2441869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5" name="Shape 3415"/>
          <p:cNvCxnSpPr/>
          <p:nvPr/>
        </p:nvCxnSpPr>
        <p:spPr>
          <a:xfrm flipH="1" rot="1097773">
            <a:off x="7299178" y="2571256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6" name="Shape 3416"/>
          <p:cNvCxnSpPr/>
          <p:nvPr/>
        </p:nvCxnSpPr>
        <p:spPr>
          <a:xfrm flipH="1" rot="1100300">
            <a:off x="7293943" y="2636458"/>
            <a:ext cx="5625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7" name="Shape 3417"/>
          <p:cNvCxnSpPr/>
          <p:nvPr/>
        </p:nvCxnSpPr>
        <p:spPr>
          <a:xfrm flipH="1" rot="1087312">
            <a:off x="7304291" y="2750412"/>
            <a:ext cx="34722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8" name="Shape 3418"/>
          <p:cNvCxnSpPr/>
          <p:nvPr/>
        </p:nvCxnSpPr>
        <p:spPr>
          <a:xfrm flipH="1" rot="1093505">
            <a:off x="7377437" y="2960106"/>
            <a:ext cx="25899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19" name="Shape 3419"/>
          <p:cNvCxnSpPr/>
          <p:nvPr/>
        </p:nvCxnSpPr>
        <p:spPr>
          <a:xfrm>
            <a:off x="7457654" y="3019325"/>
            <a:ext cx="0" cy="7798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0" name="Shape 3420"/>
          <p:cNvCxnSpPr/>
          <p:nvPr/>
        </p:nvCxnSpPr>
        <p:spPr>
          <a:xfrm rot="1098158">
            <a:off x="7763339" y="3096092"/>
            <a:ext cx="821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1" name="Shape 3421"/>
          <p:cNvCxnSpPr/>
          <p:nvPr/>
        </p:nvCxnSpPr>
        <p:spPr>
          <a:xfrm rot="1099262">
            <a:off x="7755172" y="3046199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2" name="Shape 3422"/>
          <p:cNvCxnSpPr/>
          <p:nvPr/>
        </p:nvCxnSpPr>
        <p:spPr>
          <a:xfrm rot="1131189">
            <a:off x="7667163" y="3053669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3" name="Shape 3423"/>
          <p:cNvCxnSpPr/>
          <p:nvPr/>
        </p:nvCxnSpPr>
        <p:spPr>
          <a:xfrm flipH="1" rot="1087312">
            <a:off x="7565785" y="3024402"/>
            <a:ext cx="17361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4" name="Shape 3424"/>
          <p:cNvCxnSpPr/>
          <p:nvPr/>
        </p:nvCxnSpPr>
        <p:spPr>
          <a:xfrm flipH="1" rot="1093505">
            <a:off x="7460310" y="2991380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5" name="Shape 3425"/>
          <p:cNvCxnSpPr/>
          <p:nvPr/>
        </p:nvCxnSpPr>
        <p:spPr>
          <a:xfrm rot="1093505">
            <a:off x="7958115" y="2931310"/>
            <a:ext cx="5179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6" name="Shape 3426"/>
          <p:cNvCxnSpPr/>
          <p:nvPr/>
        </p:nvCxnSpPr>
        <p:spPr>
          <a:xfrm rot="1095286">
            <a:off x="8089324" y="2802618"/>
            <a:ext cx="6033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7" name="Shape 3427"/>
          <p:cNvCxnSpPr/>
          <p:nvPr/>
        </p:nvCxnSpPr>
        <p:spPr>
          <a:xfrm flipH="1" rot="-9706495">
            <a:off x="8122602" y="2703669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8" name="Shape 3428"/>
          <p:cNvCxnSpPr/>
          <p:nvPr/>
        </p:nvCxnSpPr>
        <p:spPr>
          <a:xfrm flipH="1" rot="-9703373">
            <a:off x="8135703" y="2646340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29" name="Shape 3429"/>
          <p:cNvCxnSpPr/>
          <p:nvPr/>
        </p:nvCxnSpPr>
        <p:spPr>
          <a:xfrm flipH="1" rot="-9699700">
            <a:off x="8170784" y="2438166"/>
            <a:ext cx="56256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0" name="Shape 3430"/>
          <p:cNvCxnSpPr/>
          <p:nvPr/>
        </p:nvCxnSpPr>
        <p:spPr>
          <a:xfrm flipH="1" rot="-9705065">
            <a:off x="8232652" y="2095300"/>
            <a:ext cx="11687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1" name="Shape 3431"/>
          <p:cNvCxnSpPr/>
          <p:nvPr/>
        </p:nvCxnSpPr>
        <p:spPr>
          <a:xfrm rot="1095286">
            <a:off x="8237661" y="2155275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2" name="Shape 3432"/>
          <p:cNvCxnSpPr/>
          <p:nvPr/>
        </p:nvCxnSpPr>
        <p:spPr>
          <a:xfrm flipH="1" rot="-9698936">
            <a:off x="8207451" y="2292363"/>
            <a:ext cx="64795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3" name="Shape 3433"/>
          <p:cNvCxnSpPr/>
          <p:nvPr/>
        </p:nvCxnSpPr>
        <p:spPr>
          <a:xfrm flipH="1" rot="-9703373">
            <a:off x="8179460" y="2497278"/>
            <a:ext cx="68874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4" name="Shape 3434"/>
          <p:cNvCxnSpPr/>
          <p:nvPr/>
        </p:nvCxnSpPr>
        <p:spPr>
          <a:xfrm rot="1089368">
            <a:off x="8118440" y="2665319"/>
            <a:ext cx="77982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5" name="Shape 3435"/>
          <p:cNvCxnSpPr/>
          <p:nvPr/>
        </p:nvCxnSpPr>
        <p:spPr>
          <a:xfrm rot="1089368">
            <a:off x="7978425" y="2860223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6" name="Shape 3436"/>
          <p:cNvCxnSpPr/>
          <p:nvPr/>
        </p:nvCxnSpPr>
        <p:spPr>
          <a:xfrm flipH="1" rot="-9706495">
            <a:off x="8260492" y="1983947"/>
            <a:ext cx="10359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7" name="Shape 3437"/>
          <p:cNvCxnSpPr/>
          <p:nvPr/>
        </p:nvCxnSpPr>
        <p:spPr>
          <a:xfrm flipH="1" rot="-9702227">
            <a:off x="8292220" y="1792703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8" name="Shape 3438"/>
          <p:cNvCxnSpPr/>
          <p:nvPr/>
        </p:nvCxnSpPr>
        <p:spPr>
          <a:xfrm rot="10800000">
            <a:off x="8242350" y="1711357"/>
            <a:ext cx="0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39" name="Shape 3439"/>
          <p:cNvCxnSpPr/>
          <p:nvPr/>
        </p:nvCxnSpPr>
        <p:spPr>
          <a:xfrm rot="-9708981">
            <a:off x="8166026" y="1733227"/>
            <a:ext cx="4326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0" name="Shape 3440"/>
          <p:cNvCxnSpPr/>
          <p:nvPr/>
        </p:nvCxnSpPr>
        <p:spPr>
          <a:xfrm rot="-9700738">
            <a:off x="8116642" y="1736252"/>
            <a:ext cx="477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1" name="Shape 3441"/>
          <p:cNvCxnSpPr/>
          <p:nvPr/>
        </p:nvCxnSpPr>
        <p:spPr>
          <a:xfrm flipH="1" rot="-9706495">
            <a:off x="8287788" y="1771155"/>
            <a:ext cx="2589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2" name="Shape 3442"/>
          <p:cNvCxnSpPr/>
          <p:nvPr/>
        </p:nvCxnSpPr>
        <p:spPr>
          <a:xfrm flipH="1" rot="-9708981">
            <a:off x="8249223" y="1811027"/>
            <a:ext cx="4326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3" name="Shape 3443"/>
          <p:cNvCxnSpPr/>
          <p:nvPr/>
        </p:nvCxnSpPr>
        <p:spPr>
          <a:xfrm rot="1075675">
            <a:off x="8285460" y="1896043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4" name="Shape 3444"/>
          <p:cNvCxnSpPr/>
          <p:nvPr/>
        </p:nvCxnSpPr>
        <p:spPr>
          <a:xfrm flipH="1" rot="-9702763">
            <a:off x="8259172" y="1960063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5" name="Shape 3445"/>
          <p:cNvCxnSpPr/>
          <p:nvPr/>
        </p:nvCxnSpPr>
        <p:spPr>
          <a:xfrm rot="1093505">
            <a:off x="8202010" y="2223923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46" name="Shape 3446"/>
          <p:cNvCxnSpPr/>
          <p:nvPr/>
        </p:nvCxnSpPr>
        <p:spPr>
          <a:xfrm flipH="1" rot="-9702763">
            <a:off x="8148225" y="2574301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47" name="Shape 3447"/>
          <p:cNvSpPr/>
          <p:nvPr/>
        </p:nvSpPr>
        <p:spPr>
          <a:xfrm rot="1092024">
            <a:off x="7710421" y="2124690"/>
            <a:ext cx="282679" cy="359723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448" name="Shape 3448"/>
          <p:cNvSpPr/>
          <p:nvPr/>
        </p:nvSpPr>
        <p:spPr>
          <a:xfrm rot="1092024">
            <a:off x="7822796" y="2186702"/>
            <a:ext cx="114301" cy="25285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449" name="Shape 3449"/>
          <p:cNvSpPr/>
          <p:nvPr/>
        </p:nvSpPr>
        <p:spPr>
          <a:xfrm rot="1092024">
            <a:off x="7758050" y="2214721"/>
            <a:ext cx="108705" cy="216112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450" name="Shape 3450"/>
          <p:cNvSpPr/>
          <p:nvPr/>
        </p:nvSpPr>
        <p:spPr>
          <a:xfrm rot="1092208">
            <a:off x="7689716" y="1308278"/>
            <a:ext cx="296648" cy="58740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451" name="Shape 3451"/>
          <p:cNvSpPr/>
          <p:nvPr/>
        </p:nvSpPr>
        <p:spPr>
          <a:xfrm rot="1092208">
            <a:off x="7952822" y="1543988"/>
            <a:ext cx="111330" cy="197912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452" name="Shape 3452"/>
          <p:cNvSpPr/>
          <p:nvPr/>
        </p:nvSpPr>
        <p:spPr>
          <a:xfrm rot="1241621">
            <a:off x="8074282" y="2320216"/>
            <a:ext cx="127829" cy="125977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453" name="Shape 3453"/>
          <p:cNvSpPr/>
          <p:nvPr/>
        </p:nvSpPr>
        <p:spPr>
          <a:xfrm rot="1242583">
            <a:off x="8089901" y="2332197"/>
            <a:ext cx="112427" cy="108055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3454" name="Shape 3454"/>
          <p:cNvCxnSpPr/>
          <p:nvPr/>
        </p:nvCxnSpPr>
        <p:spPr>
          <a:xfrm rot="1093505">
            <a:off x="8412419" y="1334660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55" name="Shape 3455"/>
          <p:cNvCxnSpPr/>
          <p:nvPr/>
        </p:nvCxnSpPr>
        <p:spPr>
          <a:xfrm rot="1087312">
            <a:off x="8340330" y="1423813"/>
            <a:ext cx="3472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56" name="Shape 3456"/>
          <p:cNvCxnSpPr/>
          <p:nvPr/>
        </p:nvCxnSpPr>
        <p:spPr>
          <a:xfrm rot="1106097">
            <a:off x="8211303" y="1627520"/>
            <a:ext cx="30357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57" name="Shape 3457"/>
          <p:cNvCxnSpPr/>
          <p:nvPr/>
        </p:nvCxnSpPr>
        <p:spPr>
          <a:xfrm rot="1093505">
            <a:off x="8292178" y="1502942"/>
            <a:ext cx="51798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58" name="Shape 3458"/>
          <p:cNvCxnSpPr/>
          <p:nvPr/>
        </p:nvCxnSpPr>
        <p:spPr>
          <a:xfrm rot="1093731">
            <a:off x="8362399" y="1321738"/>
            <a:ext cx="52747" cy="1954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59" name="Shape 3459"/>
          <p:cNvCxnSpPr/>
          <p:nvPr/>
        </p:nvCxnSpPr>
        <p:spPr>
          <a:xfrm rot="1084566">
            <a:off x="8312577" y="1401270"/>
            <a:ext cx="45442" cy="3785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0" name="Shape 3460"/>
          <p:cNvCxnSpPr/>
          <p:nvPr/>
        </p:nvCxnSpPr>
        <p:spPr>
          <a:xfrm rot="1079240">
            <a:off x="8261066" y="1490346"/>
            <a:ext cx="48574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1" name="Shape 3461"/>
          <p:cNvCxnSpPr/>
          <p:nvPr/>
        </p:nvCxnSpPr>
        <p:spPr>
          <a:xfrm rot="1090206">
            <a:off x="8128506" y="1689640"/>
            <a:ext cx="6157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2" name="Shape 3462"/>
          <p:cNvCxnSpPr/>
          <p:nvPr/>
        </p:nvCxnSpPr>
        <p:spPr>
          <a:xfrm rot="1087312">
            <a:off x="8045610" y="1788158"/>
            <a:ext cx="34722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3" name="Shape 3463"/>
          <p:cNvCxnSpPr/>
          <p:nvPr/>
        </p:nvCxnSpPr>
        <p:spPr>
          <a:xfrm flipH="1" rot="-9705065">
            <a:off x="7990028" y="1867725"/>
            <a:ext cx="58439" cy="977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4" name="Shape 3464"/>
          <p:cNvCxnSpPr/>
          <p:nvPr/>
        </p:nvCxnSpPr>
        <p:spPr>
          <a:xfrm rot="1098158">
            <a:off x="7931770" y="1941424"/>
            <a:ext cx="4107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5" name="Shape 3465"/>
          <p:cNvCxnSpPr/>
          <p:nvPr/>
        </p:nvCxnSpPr>
        <p:spPr>
          <a:xfrm flipH="1" rot="-9714993">
            <a:off x="7889755" y="2011635"/>
            <a:ext cx="46391" cy="116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6" name="Shape 3466"/>
          <p:cNvCxnSpPr/>
          <p:nvPr/>
        </p:nvCxnSpPr>
        <p:spPr>
          <a:xfrm rot="1080250">
            <a:off x="7923287" y="1997946"/>
            <a:ext cx="3785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7" name="Shape 3467"/>
          <p:cNvCxnSpPr/>
          <p:nvPr/>
        </p:nvCxnSpPr>
        <p:spPr>
          <a:xfrm rot="1081483">
            <a:off x="8076126" y="1792896"/>
            <a:ext cx="3975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8" name="Shape 3468"/>
          <p:cNvCxnSpPr/>
          <p:nvPr/>
        </p:nvCxnSpPr>
        <p:spPr>
          <a:xfrm flipH="1" rot="1078148">
            <a:off x="8140150" y="1762603"/>
            <a:ext cx="116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69" name="Shape 3469"/>
          <p:cNvCxnSpPr/>
          <p:nvPr/>
        </p:nvCxnSpPr>
        <p:spPr>
          <a:xfrm rot="-9727278">
            <a:off x="8067971" y="1802138"/>
            <a:ext cx="29315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0" name="Shape 3470"/>
          <p:cNvCxnSpPr/>
          <p:nvPr/>
        </p:nvCxnSpPr>
        <p:spPr>
          <a:xfrm rot="1096074">
            <a:off x="8006001" y="1844145"/>
            <a:ext cx="32539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1" name="Shape 3471"/>
          <p:cNvCxnSpPr/>
          <p:nvPr/>
        </p:nvCxnSpPr>
        <p:spPr>
          <a:xfrm rot="-9718517">
            <a:off x="8051744" y="1821586"/>
            <a:ext cx="39750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2" name="Shape 3472"/>
          <p:cNvCxnSpPr/>
          <p:nvPr/>
        </p:nvCxnSpPr>
        <p:spPr>
          <a:xfrm rot="-9712688">
            <a:off x="8021725" y="1852769"/>
            <a:ext cx="34722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3" name="Shape 3473"/>
          <p:cNvCxnSpPr/>
          <p:nvPr/>
        </p:nvCxnSpPr>
        <p:spPr>
          <a:xfrm rot="1074751">
            <a:off x="8043684" y="1832916"/>
            <a:ext cx="31212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4" name="Shape 3474"/>
          <p:cNvCxnSpPr/>
          <p:nvPr/>
        </p:nvCxnSpPr>
        <p:spPr>
          <a:xfrm rot="1094364">
            <a:off x="8093912" y="1841074"/>
            <a:ext cx="2779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5" name="Shape 3475"/>
          <p:cNvCxnSpPr/>
          <p:nvPr/>
        </p:nvCxnSpPr>
        <p:spPr>
          <a:xfrm rot="-9693903">
            <a:off x="8130629" y="1853590"/>
            <a:ext cx="8538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6" name="Shape 3476"/>
          <p:cNvCxnSpPr/>
          <p:nvPr/>
        </p:nvCxnSpPr>
        <p:spPr>
          <a:xfrm rot="-9705636">
            <a:off x="8078588" y="1863755"/>
            <a:ext cx="2779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7" name="Shape 3477"/>
          <p:cNvCxnSpPr/>
          <p:nvPr/>
        </p:nvCxnSpPr>
        <p:spPr>
          <a:xfrm rot="-9668811">
            <a:off x="8061977" y="1863634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8" name="Shape 3478"/>
          <p:cNvCxnSpPr/>
          <p:nvPr/>
        </p:nvCxnSpPr>
        <p:spPr>
          <a:xfrm rot="-9668811">
            <a:off x="8005659" y="1965710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79" name="Shape 3479"/>
          <p:cNvCxnSpPr/>
          <p:nvPr/>
        </p:nvCxnSpPr>
        <p:spPr>
          <a:xfrm rot="-9712688">
            <a:off x="7987981" y="1985985"/>
            <a:ext cx="1736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0" name="Shape 3480"/>
          <p:cNvCxnSpPr/>
          <p:nvPr/>
        </p:nvCxnSpPr>
        <p:spPr>
          <a:xfrm rot="-9737052">
            <a:off x="7962153" y="2031467"/>
            <a:ext cx="22675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1" name="Shape 3481"/>
          <p:cNvCxnSpPr/>
          <p:nvPr/>
        </p:nvCxnSpPr>
        <p:spPr>
          <a:xfrm rot="-9668811">
            <a:off x="7930984" y="2025366"/>
            <a:ext cx="12997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2" name="Shape 3482"/>
          <p:cNvCxnSpPr/>
          <p:nvPr/>
        </p:nvCxnSpPr>
        <p:spPr>
          <a:xfrm rot="-9693903">
            <a:off x="7924060" y="2068655"/>
            <a:ext cx="1423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3" name="Shape 3483"/>
          <p:cNvCxnSpPr/>
          <p:nvPr/>
        </p:nvCxnSpPr>
        <p:spPr>
          <a:xfrm rot="-9620770">
            <a:off x="7956431" y="2057551"/>
            <a:ext cx="4459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4" name="Shape 3484"/>
          <p:cNvCxnSpPr/>
          <p:nvPr/>
        </p:nvCxnSpPr>
        <p:spPr>
          <a:xfrm rot="-9727278">
            <a:off x="7980253" y="1993785"/>
            <a:ext cx="19543" cy="5274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5" name="Shape 3485"/>
          <p:cNvCxnSpPr/>
          <p:nvPr/>
        </p:nvCxnSpPr>
        <p:spPr>
          <a:xfrm rot="-9721852">
            <a:off x="8014941" y="1983674"/>
            <a:ext cx="11669" cy="2144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6" name="Shape 3486"/>
          <p:cNvCxnSpPr/>
          <p:nvPr/>
        </p:nvCxnSpPr>
        <p:spPr>
          <a:xfrm rot="-9642597">
            <a:off x="8098325" y="1912167"/>
            <a:ext cx="635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7" name="Shape 3487"/>
          <p:cNvCxnSpPr/>
          <p:nvPr/>
        </p:nvCxnSpPr>
        <p:spPr>
          <a:xfrm rot="-9693903">
            <a:off x="8122300" y="1888347"/>
            <a:ext cx="14230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8" name="Shape 3488"/>
          <p:cNvCxnSpPr/>
          <p:nvPr/>
        </p:nvCxnSpPr>
        <p:spPr>
          <a:xfrm rot="-9711715">
            <a:off x="8173618" y="1862655"/>
            <a:ext cx="18309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89" name="Shape 3489"/>
          <p:cNvCxnSpPr/>
          <p:nvPr/>
        </p:nvCxnSpPr>
        <p:spPr>
          <a:xfrm rot="-9693903">
            <a:off x="8206014" y="1803646"/>
            <a:ext cx="8538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0" name="Shape 3490"/>
          <p:cNvCxnSpPr/>
          <p:nvPr/>
        </p:nvCxnSpPr>
        <p:spPr>
          <a:xfrm rot="-9693903">
            <a:off x="8185501" y="1803382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1" name="Shape 3491"/>
          <p:cNvCxnSpPr/>
          <p:nvPr/>
        </p:nvCxnSpPr>
        <p:spPr>
          <a:xfrm rot="-9721852">
            <a:off x="8159377" y="1821665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2" name="Shape 3492"/>
          <p:cNvCxnSpPr/>
          <p:nvPr/>
        </p:nvCxnSpPr>
        <p:spPr>
          <a:xfrm rot="-9642597">
            <a:off x="8131141" y="1776295"/>
            <a:ext cx="6356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3" name="Shape 3493"/>
          <p:cNvCxnSpPr/>
          <p:nvPr/>
        </p:nvCxnSpPr>
        <p:spPr>
          <a:xfrm rot="-9668811">
            <a:off x="8166731" y="1757792"/>
            <a:ext cx="12997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4" name="Shape 3494"/>
          <p:cNvCxnSpPr/>
          <p:nvPr/>
        </p:nvCxnSpPr>
        <p:spPr>
          <a:xfrm rot="-9724325">
            <a:off x="8206753" y="1770954"/>
            <a:ext cx="10720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5" name="Shape 3495"/>
          <p:cNvCxnSpPr/>
          <p:nvPr/>
        </p:nvCxnSpPr>
        <p:spPr>
          <a:xfrm rot="-9727278">
            <a:off x="8231406" y="1771101"/>
            <a:ext cx="9771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6" name="Shape 3496"/>
          <p:cNvCxnSpPr/>
          <p:nvPr/>
        </p:nvCxnSpPr>
        <p:spPr>
          <a:xfrm rot="-9668811">
            <a:off x="8192684" y="1745106"/>
            <a:ext cx="12997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7" name="Shape 3497"/>
          <p:cNvCxnSpPr/>
          <p:nvPr/>
        </p:nvCxnSpPr>
        <p:spPr>
          <a:xfrm flipH="1" rot="-9693903">
            <a:off x="8193330" y="1765936"/>
            <a:ext cx="948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8" name="Shape 3498"/>
          <p:cNvCxnSpPr/>
          <p:nvPr/>
        </p:nvCxnSpPr>
        <p:spPr>
          <a:xfrm rot="-9706974">
            <a:off x="8150971" y="1769912"/>
            <a:ext cx="24950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99" name="Shape 3499"/>
          <p:cNvCxnSpPr/>
          <p:nvPr/>
        </p:nvCxnSpPr>
        <p:spPr>
          <a:xfrm rot="-9700738">
            <a:off x="8155814" y="1770644"/>
            <a:ext cx="47718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0" name="Shape 3500"/>
          <p:cNvCxnSpPr/>
          <p:nvPr/>
        </p:nvCxnSpPr>
        <p:spPr>
          <a:xfrm rot="-9693903">
            <a:off x="8134868" y="1815323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1" name="Shape 3501"/>
          <p:cNvCxnSpPr/>
          <p:nvPr/>
        </p:nvCxnSpPr>
        <p:spPr>
          <a:xfrm rot="-9693903">
            <a:off x="8101779" y="1805893"/>
            <a:ext cx="23717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2" name="Shape 3502"/>
          <p:cNvCxnSpPr/>
          <p:nvPr/>
        </p:nvCxnSpPr>
        <p:spPr>
          <a:xfrm rot="-9706495">
            <a:off x="8108402" y="1802471"/>
            <a:ext cx="2589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3" name="Shape 3503"/>
          <p:cNvCxnSpPr/>
          <p:nvPr/>
        </p:nvCxnSpPr>
        <p:spPr>
          <a:xfrm rot="-9711715">
            <a:off x="8103295" y="1896406"/>
            <a:ext cx="18309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4" name="Shape 3504"/>
          <p:cNvCxnSpPr/>
          <p:nvPr/>
        </p:nvCxnSpPr>
        <p:spPr>
          <a:xfrm rot="-9700738">
            <a:off x="8051431" y="1892134"/>
            <a:ext cx="4771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5" name="Shape 3505"/>
          <p:cNvCxnSpPr/>
          <p:nvPr/>
        </p:nvCxnSpPr>
        <p:spPr>
          <a:xfrm rot="-9709553">
            <a:off x="8012302" y="1938213"/>
            <a:ext cx="62518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6" name="Shape 3506"/>
          <p:cNvCxnSpPr/>
          <p:nvPr/>
        </p:nvCxnSpPr>
        <p:spPr>
          <a:xfrm rot="-9725249">
            <a:off x="8026416" y="1949517"/>
            <a:ext cx="3121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7" name="Shape 3507"/>
          <p:cNvCxnSpPr/>
          <p:nvPr/>
        </p:nvCxnSpPr>
        <p:spPr>
          <a:xfrm rot="-9668811">
            <a:off x="8038688" y="1977490"/>
            <a:ext cx="1299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8" name="Shape 3508"/>
          <p:cNvCxnSpPr/>
          <p:nvPr/>
        </p:nvCxnSpPr>
        <p:spPr>
          <a:xfrm rot="-9724325">
            <a:off x="8022694" y="2008242"/>
            <a:ext cx="1072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09" name="Shape 3509"/>
          <p:cNvCxnSpPr/>
          <p:nvPr/>
        </p:nvCxnSpPr>
        <p:spPr>
          <a:xfrm rot="-9716372">
            <a:off x="7995363" y="2028765"/>
            <a:ext cx="43545" cy="107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0" name="Shape 3510"/>
          <p:cNvCxnSpPr/>
          <p:nvPr/>
        </p:nvCxnSpPr>
        <p:spPr>
          <a:xfrm rot="-9693903">
            <a:off x="7990945" y="1945318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1" name="Shape 3511"/>
          <p:cNvCxnSpPr/>
          <p:nvPr/>
        </p:nvCxnSpPr>
        <p:spPr>
          <a:xfrm rot="-9724325">
            <a:off x="7975098" y="1906999"/>
            <a:ext cx="21441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2" name="Shape 3512"/>
          <p:cNvCxnSpPr/>
          <p:nvPr/>
        </p:nvCxnSpPr>
        <p:spPr>
          <a:xfrm rot="-9693903">
            <a:off x="7998789" y="1883205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3" name="Shape 3513"/>
          <p:cNvCxnSpPr/>
          <p:nvPr/>
        </p:nvCxnSpPr>
        <p:spPr>
          <a:xfrm rot="-9711715">
            <a:off x="7900259" y="2078643"/>
            <a:ext cx="1830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4" name="Shape 3514"/>
          <p:cNvCxnSpPr/>
          <p:nvPr/>
        </p:nvCxnSpPr>
        <p:spPr>
          <a:xfrm rot="-9721852">
            <a:off x="7918583" y="2024628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5" name="Shape 3515"/>
          <p:cNvCxnSpPr/>
          <p:nvPr/>
        </p:nvCxnSpPr>
        <p:spPr>
          <a:xfrm rot="-9703642">
            <a:off x="7955915" y="2038144"/>
            <a:ext cx="33488" cy="249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6" name="Shape 3516"/>
          <p:cNvCxnSpPr/>
          <p:nvPr/>
        </p:nvCxnSpPr>
        <p:spPr>
          <a:xfrm rot="-9737052">
            <a:off x="7991304" y="2037952"/>
            <a:ext cx="22675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7" name="Shape 3517"/>
          <p:cNvCxnSpPr/>
          <p:nvPr/>
        </p:nvCxnSpPr>
        <p:spPr>
          <a:xfrm rot="-9693903">
            <a:off x="8044099" y="2050550"/>
            <a:ext cx="853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8" name="Shape 3518"/>
          <p:cNvCxnSpPr/>
          <p:nvPr/>
        </p:nvCxnSpPr>
        <p:spPr>
          <a:xfrm rot="-9725733">
            <a:off x="8050819" y="2020685"/>
            <a:ext cx="20492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19" name="Shape 3519"/>
          <p:cNvCxnSpPr/>
          <p:nvPr/>
        </p:nvCxnSpPr>
        <p:spPr>
          <a:xfrm rot="-9717943">
            <a:off x="8071761" y="1958480"/>
            <a:ext cx="27133" cy="378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0" name="Shape 3520"/>
          <p:cNvCxnSpPr/>
          <p:nvPr/>
        </p:nvCxnSpPr>
        <p:spPr>
          <a:xfrm rot="-9724325">
            <a:off x="8102717" y="1935694"/>
            <a:ext cx="2144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1" name="Shape 3521"/>
          <p:cNvCxnSpPr/>
          <p:nvPr/>
        </p:nvCxnSpPr>
        <p:spPr>
          <a:xfrm rot="-9693903">
            <a:off x="8136933" y="1893468"/>
            <a:ext cx="16127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2" name="Shape 3522"/>
          <p:cNvCxnSpPr/>
          <p:nvPr/>
        </p:nvCxnSpPr>
        <p:spPr>
          <a:xfrm rot="-9798045">
            <a:off x="8141259" y="1860902"/>
            <a:ext cx="313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3" name="Shape 3523"/>
          <p:cNvCxnSpPr/>
          <p:nvPr/>
        </p:nvCxnSpPr>
        <p:spPr>
          <a:xfrm rot="1093505">
            <a:off x="7970780" y="1928637"/>
            <a:ext cx="258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4" name="Shape 3524"/>
          <p:cNvCxnSpPr/>
          <p:nvPr/>
        </p:nvCxnSpPr>
        <p:spPr>
          <a:xfrm rot="1106097">
            <a:off x="7967982" y="1940728"/>
            <a:ext cx="14230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5" name="Shape 3525"/>
          <p:cNvCxnSpPr/>
          <p:nvPr/>
        </p:nvCxnSpPr>
        <p:spPr>
          <a:xfrm rot="1072722">
            <a:off x="7949607" y="1971748"/>
            <a:ext cx="195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6" name="Shape 3526"/>
          <p:cNvCxnSpPr/>
          <p:nvPr/>
        </p:nvCxnSpPr>
        <p:spPr>
          <a:xfrm rot="1093026">
            <a:off x="7945658" y="1989685"/>
            <a:ext cx="24950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7" name="Shape 3527"/>
          <p:cNvCxnSpPr/>
          <p:nvPr/>
        </p:nvCxnSpPr>
        <p:spPr>
          <a:xfrm rot="1075675">
            <a:off x="7938846" y="1983513"/>
            <a:ext cx="2144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8" name="Shape 3528"/>
          <p:cNvCxnSpPr/>
          <p:nvPr/>
        </p:nvCxnSpPr>
        <p:spPr>
          <a:xfrm flipH="1" rot="-9705636">
            <a:off x="7913111" y="2041150"/>
            <a:ext cx="27796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9" name="Shape 3529"/>
          <p:cNvCxnSpPr/>
          <p:nvPr/>
        </p:nvCxnSpPr>
        <p:spPr>
          <a:xfrm flipH="1" rot="-9717943">
            <a:off x="7897682" y="2080150"/>
            <a:ext cx="27133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0" name="Shape 3530"/>
          <p:cNvCxnSpPr/>
          <p:nvPr/>
        </p:nvCxnSpPr>
        <p:spPr>
          <a:xfrm flipH="1" rot="-9724325">
            <a:off x="7896316" y="2096883"/>
            <a:ext cx="21441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1" name="Shape 3531"/>
          <p:cNvCxnSpPr/>
          <p:nvPr/>
        </p:nvCxnSpPr>
        <p:spPr>
          <a:xfrm rot="1088285">
            <a:off x="7970218" y="1926589"/>
            <a:ext cx="1830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2" name="Shape 3532"/>
          <p:cNvCxnSpPr/>
          <p:nvPr/>
        </p:nvCxnSpPr>
        <p:spPr>
          <a:xfrm rot="1072722">
            <a:off x="7996889" y="1893713"/>
            <a:ext cx="2931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3" name="Shape 3533"/>
          <p:cNvCxnSpPr/>
          <p:nvPr/>
        </p:nvCxnSpPr>
        <p:spPr>
          <a:xfrm rot="1074267">
            <a:off x="7992808" y="1884159"/>
            <a:ext cx="2049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4" name="Shape 3534"/>
          <p:cNvCxnSpPr/>
          <p:nvPr/>
        </p:nvCxnSpPr>
        <p:spPr>
          <a:xfrm flipH="1" rot="-9717943">
            <a:off x="8029362" y="1846968"/>
            <a:ext cx="27133" cy="9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5" name="Shape 3535"/>
          <p:cNvCxnSpPr/>
          <p:nvPr/>
        </p:nvCxnSpPr>
        <p:spPr>
          <a:xfrm rot="1072722">
            <a:off x="8109428" y="1745733"/>
            <a:ext cx="19543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6" name="Shape 3536"/>
          <p:cNvCxnSpPr/>
          <p:nvPr/>
        </p:nvCxnSpPr>
        <p:spPr>
          <a:xfrm rot="1074267">
            <a:off x="8099542" y="1754246"/>
            <a:ext cx="20492" cy="1423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7" name="Shape 3537"/>
          <p:cNvCxnSpPr/>
          <p:nvPr/>
        </p:nvCxnSpPr>
        <p:spPr>
          <a:xfrm rot="1072722">
            <a:off x="8084399" y="1777478"/>
            <a:ext cx="19543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8" name="Shape 3538"/>
          <p:cNvCxnSpPr/>
          <p:nvPr/>
        </p:nvCxnSpPr>
        <p:spPr>
          <a:xfrm rot="1097237">
            <a:off x="8223888" y="2034541"/>
            <a:ext cx="736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39" name="Shape 3539"/>
          <p:cNvCxnSpPr/>
          <p:nvPr/>
        </p:nvCxnSpPr>
        <p:spPr>
          <a:xfrm flipH="1" rot="-9708981">
            <a:off x="8273333" y="1882641"/>
            <a:ext cx="43260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0" name="Shape 3540"/>
          <p:cNvCxnSpPr/>
          <p:nvPr/>
        </p:nvCxnSpPr>
        <p:spPr>
          <a:xfrm flipH="1" rot="-9699700">
            <a:off x="8144441" y="2538694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1" name="Shape 3541"/>
          <p:cNvCxnSpPr/>
          <p:nvPr/>
        </p:nvCxnSpPr>
        <p:spPr>
          <a:xfrm rot="1093505">
            <a:off x="8112046" y="2622091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2" name="Shape 3542"/>
          <p:cNvCxnSpPr/>
          <p:nvPr/>
        </p:nvCxnSpPr>
        <p:spPr>
          <a:xfrm rot="1101064">
            <a:off x="8064877" y="2709709"/>
            <a:ext cx="64795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3" name="Shape 3543"/>
          <p:cNvCxnSpPr/>
          <p:nvPr/>
        </p:nvCxnSpPr>
        <p:spPr>
          <a:xfrm rot="1097237">
            <a:off x="8037062" y="2797424"/>
            <a:ext cx="736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4" name="Shape 3544"/>
          <p:cNvCxnSpPr/>
          <p:nvPr/>
        </p:nvCxnSpPr>
        <p:spPr>
          <a:xfrm rot="1096627">
            <a:off x="7917795" y="2858107"/>
            <a:ext cx="68874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5" name="Shape 3545"/>
          <p:cNvCxnSpPr/>
          <p:nvPr/>
        </p:nvCxnSpPr>
        <p:spPr>
          <a:xfrm rot="1088098">
            <a:off x="7847929" y="2943482"/>
            <a:ext cx="90600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6" name="Shape 3546"/>
          <p:cNvCxnSpPr/>
          <p:nvPr/>
        </p:nvCxnSpPr>
        <p:spPr>
          <a:xfrm rot="1088098">
            <a:off x="7794818" y="3015898"/>
            <a:ext cx="9060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7" name="Shape 3547"/>
          <p:cNvCxnSpPr/>
          <p:nvPr/>
        </p:nvCxnSpPr>
        <p:spPr>
          <a:xfrm rot="1101064">
            <a:off x="7699411" y="3054702"/>
            <a:ext cx="6479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8" name="Shape 3548"/>
          <p:cNvCxnSpPr/>
          <p:nvPr/>
        </p:nvCxnSpPr>
        <p:spPr>
          <a:xfrm rot="1087312">
            <a:off x="7628178" y="3033180"/>
            <a:ext cx="17361" cy="9505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49" name="Shape 3549"/>
          <p:cNvCxnSpPr/>
          <p:nvPr/>
        </p:nvCxnSpPr>
        <p:spPr>
          <a:xfrm>
            <a:off x="7541655" y="2979016"/>
            <a:ext cx="0" cy="9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0" name="Shape 3550"/>
          <p:cNvCxnSpPr/>
          <p:nvPr/>
        </p:nvCxnSpPr>
        <p:spPr>
          <a:xfrm flipH="1" rot="1075675">
            <a:off x="7499230" y="2944431"/>
            <a:ext cx="21441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1" name="Shape 3551"/>
          <p:cNvCxnSpPr/>
          <p:nvPr/>
        </p:nvCxnSpPr>
        <p:spPr>
          <a:xfrm flipH="1" rot="1097237">
            <a:off x="7398194" y="2870187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2" name="Shape 3552"/>
          <p:cNvCxnSpPr/>
          <p:nvPr/>
        </p:nvCxnSpPr>
        <p:spPr>
          <a:xfrm flipH="1" rot="1101064">
            <a:off x="7351130" y="2784630"/>
            <a:ext cx="64795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3" name="Shape 3553"/>
          <p:cNvCxnSpPr/>
          <p:nvPr/>
        </p:nvCxnSpPr>
        <p:spPr>
          <a:xfrm flipH="1" rot="1106097">
            <a:off x="7336241" y="2841560"/>
            <a:ext cx="30357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4" name="Shape 3554"/>
          <p:cNvCxnSpPr/>
          <p:nvPr/>
        </p:nvCxnSpPr>
        <p:spPr>
          <a:xfrm flipH="1" rot="1100300">
            <a:off x="7350959" y="2723566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5" name="Shape 3555"/>
          <p:cNvCxnSpPr/>
          <p:nvPr/>
        </p:nvCxnSpPr>
        <p:spPr>
          <a:xfrm flipH="1" rot="1101064">
            <a:off x="7341586" y="2617100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6" name="Shape 3556"/>
          <p:cNvCxnSpPr/>
          <p:nvPr/>
        </p:nvCxnSpPr>
        <p:spPr>
          <a:xfrm flipH="1" rot="1097237">
            <a:off x="7312268" y="2409068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7" name="Shape 3557"/>
          <p:cNvCxnSpPr/>
          <p:nvPr/>
        </p:nvCxnSpPr>
        <p:spPr>
          <a:xfrm flipH="1" rot="1092373">
            <a:off x="7286952" y="2336063"/>
            <a:ext cx="9505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8" name="Shape 3558"/>
          <p:cNvCxnSpPr/>
          <p:nvPr/>
        </p:nvCxnSpPr>
        <p:spPr>
          <a:xfrm flipH="1" rot="1093505">
            <a:off x="7263149" y="2257181"/>
            <a:ext cx="5179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9" name="Shape 3559"/>
          <p:cNvCxnSpPr/>
          <p:nvPr/>
        </p:nvCxnSpPr>
        <p:spPr>
          <a:xfrm flipH="1" rot="1088098">
            <a:off x="7270136" y="2179707"/>
            <a:ext cx="9060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60" name="Shape 3560"/>
          <p:cNvCxnSpPr/>
          <p:nvPr/>
        </p:nvCxnSpPr>
        <p:spPr>
          <a:xfrm flipH="1" rot="1091592">
            <a:off x="7271872" y="1982795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61" name="Shape 3561"/>
          <p:cNvCxnSpPr/>
          <p:nvPr/>
        </p:nvCxnSpPr>
        <p:spPr>
          <a:xfrm flipH="1" rot="1096265">
            <a:off x="7280553" y="1842506"/>
            <a:ext cx="9951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62" name="Shape 3562"/>
          <p:cNvCxnSpPr/>
          <p:nvPr/>
        </p:nvCxnSpPr>
        <p:spPr>
          <a:xfrm flipH="1" rot="1096627">
            <a:off x="7319920" y="1681948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563" name="Shape 3563"/>
          <p:cNvSpPr/>
          <p:nvPr/>
        </p:nvSpPr>
        <p:spPr>
          <a:xfrm rot="1088285">
            <a:off x="8119520" y="2338128"/>
            <a:ext cx="18309" cy="1954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4" name="Shape 3564"/>
          <p:cNvSpPr/>
          <p:nvPr/>
        </p:nvSpPr>
        <p:spPr>
          <a:xfrm rot="1087312">
            <a:off x="8120615" y="2350322"/>
            <a:ext cx="34722" cy="3785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5" name="Shape 3565"/>
          <p:cNvSpPr/>
          <p:nvPr/>
        </p:nvSpPr>
        <p:spPr>
          <a:xfrm rot="1087312">
            <a:off x="8103017" y="2381974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6" name="Shape 3566"/>
          <p:cNvSpPr/>
          <p:nvPr/>
        </p:nvSpPr>
        <p:spPr>
          <a:xfrm rot="1080250">
            <a:off x="8159669" y="2373998"/>
            <a:ext cx="37853" cy="34722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7" name="Shape 3567"/>
          <p:cNvSpPr/>
          <p:nvPr/>
        </p:nvSpPr>
        <p:spPr>
          <a:xfrm rot="1087312">
            <a:off x="8230205" y="237589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8" name="Shape 3568"/>
          <p:cNvSpPr/>
          <p:nvPr/>
        </p:nvSpPr>
        <p:spPr>
          <a:xfrm rot="1074267">
            <a:off x="8285949" y="2422075"/>
            <a:ext cx="20492" cy="2144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9" name="Shape 3569"/>
          <p:cNvSpPr/>
          <p:nvPr/>
        </p:nvSpPr>
        <p:spPr>
          <a:xfrm rot="1075675">
            <a:off x="8316063" y="2481379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0" name="Shape 3570"/>
          <p:cNvSpPr/>
          <p:nvPr/>
        </p:nvSpPr>
        <p:spPr>
          <a:xfrm rot="1087312">
            <a:off x="8241379" y="246387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1" name="Shape 3571"/>
          <p:cNvSpPr/>
          <p:nvPr/>
        </p:nvSpPr>
        <p:spPr>
          <a:xfrm rot="1075675">
            <a:off x="8282931" y="2489557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2" name="Shape 3572"/>
          <p:cNvSpPr/>
          <p:nvPr/>
        </p:nvSpPr>
        <p:spPr>
          <a:xfrm rot="1075675">
            <a:off x="8281401" y="2455508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3" name="Shape 3573"/>
          <p:cNvSpPr/>
          <p:nvPr/>
        </p:nvSpPr>
        <p:spPr>
          <a:xfrm rot="1075675">
            <a:off x="8254492" y="239911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4" name="Shape 3574"/>
          <p:cNvSpPr/>
          <p:nvPr/>
        </p:nvSpPr>
        <p:spPr>
          <a:xfrm rot="1075675">
            <a:off x="8215199" y="241003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5" name="Shape 3575"/>
          <p:cNvSpPr/>
          <p:nvPr/>
        </p:nvSpPr>
        <p:spPr>
          <a:xfrm rot="1090582">
            <a:off x="7667964" y="2540100"/>
            <a:ext cx="147142" cy="139931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6" name="Shape 3576"/>
          <p:cNvSpPr/>
          <p:nvPr/>
        </p:nvSpPr>
        <p:spPr>
          <a:xfrm rot="1095055">
            <a:off x="7453851" y="2653098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7" name="Shape 3577"/>
          <p:cNvSpPr/>
          <p:nvPr/>
        </p:nvSpPr>
        <p:spPr>
          <a:xfrm rot="31056">
            <a:off x="7441894" y="2371943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578" name="Shape 3578"/>
          <p:cNvSpPr/>
          <p:nvPr/>
        </p:nvSpPr>
        <p:spPr>
          <a:xfrm rot="1920239">
            <a:off x="7618838" y="2404182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579" name="Shape 3579"/>
          <p:cNvSpPr/>
          <p:nvPr/>
        </p:nvSpPr>
        <p:spPr>
          <a:xfrm flipH="1" rot="5577019">
            <a:off x="7720321" y="270647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580" name="Shape 3580"/>
          <p:cNvSpPr/>
          <p:nvPr/>
        </p:nvSpPr>
        <p:spPr>
          <a:xfrm rot="4893066">
            <a:off x="7715232" y="2554067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581" name="Shape 3581"/>
          <p:cNvSpPr/>
          <p:nvPr/>
        </p:nvSpPr>
        <p:spPr>
          <a:xfrm rot="1106097">
            <a:off x="7510707" y="1971220"/>
            <a:ext cx="16127" cy="13072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2" name="Shape 3582"/>
          <p:cNvSpPr/>
          <p:nvPr/>
        </p:nvSpPr>
        <p:spPr>
          <a:xfrm rot="1106097">
            <a:off x="7483589" y="2074388"/>
            <a:ext cx="14230" cy="9505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3" name="Shape 3583"/>
          <p:cNvSpPr/>
          <p:nvPr/>
        </p:nvSpPr>
        <p:spPr>
          <a:xfrm rot="-538358">
            <a:off x="7722963" y="1817870"/>
            <a:ext cx="17311" cy="1264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4" name="Shape 3584"/>
          <p:cNvSpPr/>
          <p:nvPr/>
        </p:nvSpPr>
        <p:spPr>
          <a:xfrm rot="-637179">
            <a:off x="7759806" y="1913915"/>
            <a:ext cx="14650" cy="9196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5" name="Shape 3585"/>
          <p:cNvSpPr/>
          <p:nvPr/>
        </p:nvSpPr>
        <p:spPr>
          <a:xfrm rot="1074267">
            <a:off x="7581418" y="1545778"/>
            <a:ext cx="20492" cy="7798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6" name="Shape 3586"/>
          <p:cNvSpPr/>
          <p:nvPr/>
        </p:nvSpPr>
        <p:spPr>
          <a:xfrm rot="1106097">
            <a:off x="7565852" y="1607395"/>
            <a:ext cx="18024" cy="5682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7" name="Shape 3587"/>
          <p:cNvSpPr/>
          <p:nvPr/>
        </p:nvSpPr>
        <p:spPr>
          <a:xfrm rot="4799521">
            <a:off x="7837085" y="1037185"/>
            <a:ext cx="20715" cy="7808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8" name="Shape 3588"/>
          <p:cNvSpPr/>
          <p:nvPr/>
        </p:nvSpPr>
        <p:spPr>
          <a:xfrm rot="4822816">
            <a:off x="7785722" y="1057356"/>
            <a:ext cx="17952" cy="5672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9" name="Shape 3589"/>
          <p:cNvSpPr/>
          <p:nvPr/>
        </p:nvSpPr>
        <p:spPr>
          <a:xfrm rot="1091019">
            <a:off x="7518052" y="2357246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0" name="Shape 3590"/>
          <p:cNvSpPr/>
          <p:nvPr/>
        </p:nvSpPr>
        <p:spPr>
          <a:xfrm rot="1026164">
            <a:off x="7544676" y="2415459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1" name="Shape 3591"/>
          <p:cNvSpPr/>
          <p:nvPr/>
        </p:nvSpPr>
        <p:spPr>
          <a:xfrm rot="1041242">
            <a:off x="7558942" y="2387920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2" name="Shape 3592"/>
          <p:cNvSpPr/>
          <p:nvPr/>
        </p:nvSpPr>
        <p:spPr>
          <a:xfrm rot="1026164">
            <a:off x="7552462" y="240011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3" name="Shape 3593"/>
          <p:cNvSpPr/>
          <p:nvPr/>
        </p:nvSpPr>
        <p:spPr>
          <a:xfrm rot="1026164">
            <a:off x="7574024" y="237916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4" name="Shape 3594"/>
          <p:cNvSpPr/>
          <p:nvPr/>
        </p:nvSpPr>
        <p:spPr>
          <a:xfrm rot="1041242">
            <a:off x="7553101" y="239052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5" name="Shape 3595"/>
          <p:cNvSpPr/>
          <p:nvPr/>
        </p:nvSpPr>
        <p:spPr>
          <a:xfrm rot="1106097">
            <a:off x="7533506" y="2401051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6" name="Shape 3596"/>
          <p:cNvSpPr/>
          <p:nvPr/>
        </p:nvSpPr>
        <p:spPr>
          <a:xfrm rot="1026164">
            <a:off x="7543175" y="2369188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7" name="Shape 3597"/>
          <p:cNvSpPr/>
          <p:nvPr/>
        </p:nvSpPr>
        <p:spPr>
          <a:xfrm rot="1026164">
            <a:off x="7587414" y="2394579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8" name="Shape 3598"/>
          <p:cNvSpPr/>
          <p:nvPr/>
        </p:nvSpPr>
        <p:spPr>
          <a:xfrm rot="1106097">
            <a:off x="7552307" y="2375773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9" name="Shape 3599"/>
          <p:cNvSpPr/>
          <p:nvPr/>
        </p:nvSpPr>
        <p:spPr>
          <a:xfrm rot="1157403">
            <a:off x="7560791" y="2363434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0" name="Shape 3600"/>
          <p:cNvSpPr/>
          <p:nvPr/>
        </p:nvSpPr>
        <p:spPr>
          <a:xfrm rot="1041242">
            <a:off x="7530381" y="238240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1" name="Shape 3601"/>
          <p:cNvSpPr/>
          <p:nvPr/>
        </p:nvSpPr>
        <p:spPr>
          <a:xfrm rot="1041242">
            <a:off x="7544072" y="239399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2" name="Shape 3602"/>
          <p:cNvSpPr/>
          <p:nvPr/>
        </p:nvSpPr>
        <p:spPr>
          <a:xfrm rot="1041242">
            <a:off x="7576579" y="240467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3" name="Shape 3603"/>
          <p:cNvSpPr/>
          <p:nvPr/>
        </p:nvSpPr>
        <p:spPr>
          <a:xfrm rot="1041242">
            <a:off x="7572978" y="2417972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4" name="Shape 3604"/>
          <p:cNvSpPr/>
          <p:nvPr/>
        </p:nvSpPr>
        <p:spPr>
          <a:xfrm rot="1041242">
            <a:off x="7571533" y="237078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5" name="Shape 3605"/>
          <p:cNvSpPr/>
          <p:nvPr/>
        </p:nvSpPr>
        <p:spPr>
          <a:xfrm rot="1041242">
            <a:off x="7569257" y="239674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6" name="Shape 3606"/>
          <p:cNvSpPr/>
          <p:nvPr/>
        </p:nvSpPr>
        <p:spPr>
          <a:xfrm rot="1041242">
            <a:off x="7564995" y="240339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7" name="Shape 3607"/>
          <p:cNvSpPr/>
          <p:nvPr/>
        </p:nvSpPr>
        <p:spPr>
          <a:xfrm rot="1041242">
            <a:off x="7559724" y="242573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8" name="Shape 3608"/>
          <p:cNvSpPr/>
          <p:nvPr/>
        </p:nvSpPr>
        <p:spPr>
          <a:xfrm rot="1091019">
            <a:off x="7673427" y="1191314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9" name="Shape 3609"/>
          <p:cNvSpPr/>
          <p:nvPr/>
        </p:nvSpPr>
        <p:spPr>
          <a:xfrm rot="1026164">
            <a:off x="7719787" y="1250317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0" name="Shape 3610"/>
          <p:cNvSpPr/>
          <p:nvPr/>
        </p:nvSpPr>
        <p:spPr>
          <a:xfrm rot="1041242">
            <a:off x="7714317" y="1221989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1" name="Shape 3611"/>
          <p:cNvSpPr/>
          <p:nvPr/>
        </p:nvSpPr>
        <p:spPr>
          <a:xfrm rot="1026164">
            <a:off x="7707835" y="1234187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2" name="Shape 3612"/>
          <p:cNvSpPr/>
          <p:nvPr/>
        </p:nvSpPr>
        <p:spPr>
          <a:xfrm rot="1026164">
            <a:off x="7736940" y="120808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3" name="Shape 3613"/>
          <p:cNvSpPr/>
          <p:nvPr/>
        </p:nvSpPr>
        <p:spPr>
          <a:xfrm rot="1041242">
            <a:off x="7690724" y="121883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4" name="Shape 3614"/>
          <p:cNvSpPr/>
          <p:nvPr/>
        </p:nvSpPr>
        <p:spPr>
          <a:xfrm rot="1106097">
            <a:off x="7688880" y="1235120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5" name="Shape 3615"/>
          <p:cNvSpPr/>
          <p:nvPr/>
        </p:nvSpPr>
        <p:spPr>
          <a:xfrm rot="1026164">
            <a:off x="7698548" y="1203257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6" name="Shape 3616"/>
          <p:cNvSpPr/>
          <p:nvPr/>
        </p:nvSpPr>
        <p:spPr>
          <a:xfrm rot="1026164">
            <a:off x="7742788" y="122864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7" name="Shape 3617"/>
          <p:cNvSpPr/>
          <p:nvPr/>
        </p:nvSpPr>
        <p:spPr>
          <a:xfrm rot="1106097">
            <a:off x="7728134" y="1238278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8" name="Shape 3618"/>
          <p:cNvSpPr/>
          <p:nvPr/>
        </p:nvSpPr>
        <p:spPr>
          <a:xfrm rot="1157403">
            <a:off x="7716165" y="1197503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9" name="Shape 3619"/>
          <p:cNvSpPr/>
          <p:nvPr/>
        </p:nvSpPr>
        <p:spPr>
          <a:xfrm rot="1041242">
            <a:off x="7685755" y="121647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0" name="Shape 3620"/>
          <p:cNvSpPr/>
          <p:nvPr/>
        </p:nvSpPr>
        <p:spPr>
          <a:xfrm rot="1041242">
            <a:off x="7699446" y="122806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1" name="Shape 3621"/>
          <p:cNvSpPr/>
          <p:nvPr/>
        </p:nvSpPr>
        <p:spPr>
          <a:xfrm rot="1041242">
            <a:off x="7731952" y="123874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2" name="Shape 3622"/>
          <p:cNvSpPr/>
          <p:nvPr/>
        </p:nvSpPr>
        <p:spPr>
          <a:xfrm rot="1041242">
            <a:off x="7728352" y="125204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3" name="Shape 3623"/>
          <p:cNvSpPr/>
          <p:nvPr/>
        </p:nvSpPr>
        <p:spPr>
          <a:xfrm rot="1041242">
            <a:off x="7726907" y="120485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4" name="Shape 3624"/>
          <p:cNvSpPr/>
          <p:nvPr/>
        </p:nvSpPr>
        <p:spPr>
          <a:xfrm rot="1041242">
            <a:off x="7710919" y="123394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5" name="Shape 3625"/>
          <p:cNvSpPr/>
          <p:nvPr/>
        </p:nvSpPr>
        <p:spPr>
          <a:xfrm rot="1041242">
            <a:off x="7711817" y="121541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6" name="Shape 3626"/>
          <p:cNvSpPr/>
          <p:nvPr/>
        </p:nvSpPr>
        <p:spPr>
          <a:xfrm rot="1041242">
            <a:off x="7715098" y="125980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7" name="Shape 3627"/>
          <p:cNvSpPr/>
          <p:nvPr/>
        </p:nvSpPr>
        <p:spPr>
          <a:xfrm rot="1091019">
            <a:off x="7626244" y="1836453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8" name="Shape 3628"/>
          <p:cNvSpPr/>
          <p:nvPr/>
        </p:nvSpPr>
        <p:spPr>
          <a:xfrm rot="1026164">
            <a:off x="7639544" y="1865499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9" name="Shape 3629"/>
          <p:cNvSpPr/>
          <p:nvPr/>
        </p:nvSpPr>
        <p:spPr>
          <a:xfrm rot="1041242">
            <a:off x="7646588" y="185174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0" name="Shape 3630"/>
          <p:cNvSpPr/>
          <p:nvPr/>
        </p:nvSpPr>
        <p:spPr>
          <a:xfrm rot="1051534">
            <a:off x="7643426" y="1857848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1" name="Shape 3631"/>
          <p:cNvSpPr/>
          <p:nvPr/>
        </p:nvSpPr>
        <p:spPr>
          <a:xfrm rot="1051534">
            <a:off x="7654187" y="184738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2" name="Shape 3632"/>
          <p:cNvSpPr/>
          <p:nvPr/>
        </p:nvSpPr>
        <p:spPr>
          <a:xfrm rot="1233363">
            <a:off x="7643724" y="18531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3" name="Shape 3633"/>
          <p:cNvSpPr/>
          <p:nvPr/>
        </p:nvSpPr>
        <p:spPr>
          <a:xfrm rot="1106097">
            <a:off x="7633969" y="1858306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4" name="Shape 3634"/>
          <p:cNvSpPr/>
          <p:nvPr/>
        </p:nvSpPr>
        <p:spPr>
          <a:xfrm rot="1051534">
            <a:off x="7660869" y="1855083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5" name="Shape 3635"/>
          <p:cNvSpPr/>
          <p:nvPr/>
        </p:nvSpPr>
        <p:spPr>
          <a:xfrm rot="1233363">
            <a:off x="7632386" y="18490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6" name="Shape 3636"/>
          <p:cNvSpPr/>
          <p:nvPr/>
        </p:nvSpPr>
        <p:spPr>
          <a:xfrm rot="1233363">
            <a:off x="7655441" y="186019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7" name="Shape 3637"/>
          <p:cNvSpPr/>
          <p:nvPr/>
        </p:nvSpPr>
        <p:spPr>
          <a:xfrm rot="1233363">
            <a:off x="7653644" y="18668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8" name="Shape 3638"/>
          <p:cNvSpPr/>
          <p:nvPr/>
        </p:nvSpPr>
        <p:spPr>
          <a:xfrm rot="1233363">
            <a:off x="7652923" y="184327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9" name="Shape 3639"/>
          <p:cNvSpPr/>
          <p:nvPr/>
        </p:nvSpPr>
        <p:spPr>
          <a:xfrm rot="1233363">
            <a:off x="7649661" y="185954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0" name="Shape 3640"/>
          <p:cNvSpPr/>
          <p:nvPr/>
        </p:nvSpPr>
        <p:spPr>
          <a:xfrm rot="1233363">
            <a:off x="7647030" y="187070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1" name="Shape 3641"/>
          <p:cNvSpPr/>
          <p:nvPr/>
        </p:nvSpPr>
        <p:spPr>
          <a:xfrm rot="-9708981">
            <a:off x="7496708" y="1759780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2" name="Shape 3642"/>
          <p:cNvSpPr/>
          <p:nvPr/>
        </p:nvSpPr>
        <p:spPr>
          <a:xfrm rot="-9773836">
            <a:off x="7522588" y="1767731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3" name="Shape 3643"/>
          <p:cNvSpPr/>
          <p:nvPr/>
        </p:nvSpPr>
        <p:spPr>
          <a:xfrm rot="-9758758">
            <a:off x="7514595" y="1780163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4" name="Shape 3644"/>
          <p:cNvSpPr/>
          <p:nvPr/>
        </p:nvSpPr>
        <p:spPr>
          <a:xfrm rot="-9748466">
            <a:off x="7516810" y="1773772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5" name="Shape 3645"/>
          <p:cNvSpPr/>
          <p:nvPr/>
        </p:nvSpPr>
        <p:spPr>
          <a:xfrm rot="-9748466">
            <a:off x="7506049" y="1784234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6" name="Shape 3646"/>
          <p:cNvSpPr/>
          <p:nvPr/>
        </p:nvSpPr>
        <p:spPr>
          <a:xfrm rot="-9566637">
            <a:off x="7519926" y="17816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7" name="Shape 3647"/>
          <p:cNvSpPr/>
          <p:nvPr/>
        </p:nvSpPr>
        <p:spPr>
          <a:xfrm rot="-9693903">
            <a:off x="7527500" y="1774262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8" name="Shape 3648"/>
          <p:cNvSpPr/>
          <p:nvPr/>
        </p:nvSpPr>
        <p:spPr>
          <a:xfrm rot="-9773836">
            <a:off x="7523338" y="1791113"/>
            <a:ext cx="4080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9" name="Shape 3649"/>
          <p:cNvSpPr/>
          <p:nvPr/>
        </p:nvSpPr>
        <p:spPr>
          <a:xfrm rot="-9748466">
            <a:off x="7499366" y="1776536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0" name="Shape 3650"/>
          <p:cNvSpPr/>
          <p:nvPr/>
        </p:nvSpPr>
        <p:spPr>
          <a:xfrm rot="-9693903">
            <a:off x="7516221" y="1785643"/>
            <a:ext cx="6640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1" name="Shape 3651"/>
          <p:cNvSpPr/>
          <p:nvPr/>
        </p:nvSpPr>
        <p:spPr>
          <a:xfrm rot="-9798045">
            <a:off x="7515471" y="1795008"/>
            <a:ext cx="3132" cy="28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2" name="Shape 3652"/>
          <p:cNvSpPr/>
          <p:nvPr/>
        </p:nvSpPr>
        <p:spPr>
          <a:xfrm rot="-9566637">
            <a:off x="7531264" y="17856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3" name="Shape 3653"/>
          <p:cNvSpPr/>
          <p:nvPr/>
        </p:nvSpPr>
        <p:spPr>
          <a:xfrm rot="-9566637">
            <a:off x="7508209" y="177455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4" name="Shape 3654"/>
          <p:cNvSpPr/>
          <p:nvPr/>
        </p:nvSpPr>
        <p:spPr>
          <a:xfrm rot="-9566637">
            <a:off x="7510005" y="17679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5" name="Shape 3655"/>
          <p:cNvSpPr/>
          <p:nvPr/>
        </p:nvSpPr>
        <p:spPr>
          <a:xfrm rot="-9566637">
            <a:off x="7510726" y="1791472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6" name="Shape 3656"/>
          <p:cNvSpPr/>
          <p:nvPr/>
        </p:nvSpPr>
        <p:spPr>
          <a:xfrm rot="-9566637">
            <a:off x="7516619" y="1764048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7" name="Shape 3657"/>
          <p:cNvSpPr/>
          <p:nvPr/>
        </p:nvSpPr>
        <p:spPr>
          <a:xfrm>
            <a:off x="796535" y="2583173"/>
            <a:ext cx="269657" cy="559922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58" name="Shape 3658"/>
          <p:cNvSpPr/>
          <p:nvPr/>
        </p:nvSpPr>
        <p:spPr>
          <a:xfrm>
            <a:off x="875037" y="2646299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59" name="Shape 3659"/>
          <p:cNvSpPr/>
          <p:nvPr/>
        </p:nvSpPr>
        <p:spPr>
          <a:xfrm>
            <a:off x="981628" y="2655373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0" name="Shape 3660"/>
          <p:cNvSpPr/>
          <p:nvPr/>
        </p:nvSpPr>
        <p:spPr>
          <a:xfrm>
            <a:off x="984140" y="266424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1" name="Shape 3661"/>
          <p:cNvSpPr/>
          <p:nvPr/>
        </p:nvSpPr>
        <p:spPr>
          <a:xfrm>
            <a:off x="986879" y="267281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2" name="Shape 3662"/>
          <p:cNvSpPr/>
          <p:nvPr/>
        </p:nvSpPr>
        <p:spPr>
          <a:xfrm>
            <a:off x="1002099" y="274130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3" name="Shape 3663"/>
          <p:cNvSpPr/>
          <p:nvPr/>
        </p:nvSpPr>
        <p:spPr>
          <a:xfrm>
            <a:off x="975937" y="289328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4" name="Shape 3664"/>
          <p:cNvSpPr/>
          <p:nvPr/>
        </p:nvSpPr>
        <p:spPr>
          <a:xfrm>
            <a:off x="925885" y="293954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5" name="Shape 3665"/>
          <p:cNvSpPr/>
          <p:nvPr/>
        </p:nvSpPr>
        <p:spPr>
          <a:xfrm>
            <a:off x="934215" y="293213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6" name="Shape 3666"/>
          <p:cNvSpPr/>
          <p:nvPr/>
        </p:nvSpPr>
        <p:spPr>
          <a:xfrm>
            <a:off x="917439" y="304397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7" name="Shape 3667"/>
          <p:cNvSpPr/>
          <p:nvPr/>
        </p:nvSpPr>
        <p:spPr>
          <a:xfrm>
            <a:off x="830545" y="2854308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8" name="Shape 3668"/>
          <p:cNvSpPr/>
          <p:nvPr/>
        </p:nvSpPr>
        <p:spPr>
          <a:xfrm>
            <a:off x="828291" y="2750312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9" name="Shape 3669"/>
          <p:cNvSpPr/>
          <p:nvPr/>
        </p:nvSpPr>
        <p:spPr>
          <a:xfrm>
            <a:off x="959459" y="3094550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0" name="Shape 3670"/>
          <p:cNvSpPr/>
          <p:nvPr/>
        </p:nvSpPr>
        <p:spPr>
          <a:xfrm>
            <a:off x="969601" y="257595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1" name="Shape 3671"/>
          <p:cNvSpPr/>
          <p:nvPr/>
        </p:nvSpPr>
        <p:spPr>
          <a:xfrm>
            <a:off x="1011367" y="262073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2" name="Shape 3672"/>
          <p:cNvSpPr/>
          <p:nvPr/>
        </p:nvSpPr>
        <p:spPr>
          <a:xfrm rot="1991854">
            <a:off x="1045650" y="2715842"/>
            <a:ext cx="24264" cy="2653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3" name="Shape 3673"/>
          <p:cNvSpPr/>
          <p:nvPr/>
        </p:nvSpPr>
        <p:spPr>
          <a:xfrm rot="1990036">
            <a:off x="1064986" y="2793732"/>
            <a:ext cx="14694" cy="1630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4" name="Shape 3674"/>
          <p:cNvSpPr/>
          <p:nvPr/>
        </p:nvSpPr>
        <p:spPr>
          <a:xfrm rot="3457368">
            <a:off x="1064419" y="285505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5" name="Shape 3675"/>
          <p:cNvSpPr/>
          <p:nvPr/>
        </p:nvSpPr>
        <p:spPr>
          <a:xfrm rot="1989543">
            <a:off x="1064302" y="2940713"/>
            <a:ext cx="10180" cy="10817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6" name="Shape 3676"/>
          <p:cNvSpPr/>
          <p:nvPr/>
        </p:nvSpPr>
        <p:spPr>
          <a:xfrm rot="3457368">
            <a:off x="1053091" y="2993872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7" name="Shape 3677"/>
          <p:cNvSpPr/>
          <p:nvPr/>
        </p:nvSpPr>
        <p:spPr>
          <a:xfrm rot="6911123">
            <a:off x="993191" y="3103704"/>
            <a:ext cx="24277" cy="2654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8" name="Shape 3678"/>
          <p:cNvSpPr/>
          <p:nvPr/>
        </p:nvSpPr>
        <p:spPr>
          <a:xfrm rot="-8789139">
            <a:off x="832330" y="3066272"/>
            <a:ext cx="24288" cy="265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79" name="Shape 3679"/>
          <p:cNvSpPr/>
          <p:nvPr/>
        </p:nvSpPr>
        <p:spPr>
          <a:xfrm rot="-8376222">
            <a:off x="815795" y="2991674"/>
            <a:ext cx="18455" cy="20326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0" name="Shape 3680"/>
          <p:cNvSpPr/>
          <p:nvPr/>
        </p:nvSpPr>
        <p:spPr>
          <a:xfrm rot="-7626902">
            <a:off x="805363" y="2944658"/>
            <a:ext cx="24272" cy="26542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1" name="Shape 3681"/>
          <p:cNvSpPr/>
          <p:nvPr/>
        </p:nvSpPr>
        <p:spPr>
          <a:xfrm rot="-7624846">
            <a:off x="800301" y="2908376"/>
            <a:ext cx="16540" cy="178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2" name="Shape 3682"/>
          <p:cNvSpPr/>
          <p:nvPr/>
        </p:nvSpPr>
        <p:spPr>
          <a:xfrm rot="-8134935">
            <a:off x="797592" y="2861856"/>
            <a:ext cx="12458" cy="1356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3" name="Shape 3683"/>
          <p:cNvSpPr/>
          <p:nvPr/>
        </p:nvSpPr>
        <p:spPr>
          <a:xfrm rot="-9252581">
            <a:off x="786121" y="2808677"/>
            <a:ext cx="24280" cy="26551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4" name="Shape 3684"/>
          <p:cNvSpPr/>
          <p:nvPr/>
        </p:nvSpPr>
        <p:spPr>
          <a:xfrm rot="-6835176">
            <a:off x="773346" y="2696553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5" name="Shape 3685"/>
          <p:cNvSpPr/>
          <p:nvPr/>
        </p:nvSpPr>
        <p:spPr>
          <a:xfrm rot="-6835145">
            <a:off x="801472" y="2667647"/>
            <a:ext cx="14396" cy="2031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6" name="Shape 3686"/>
          <p:cNvSpPr/>
          <p:nvPr/>
        </p:nvSpPr>
        <p:spPr>
          <a:xfrm rot="-6835176">
            <a:off x="821614" y="2610489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7" name="Shape 3687"/>
          <p:cNvSpPr/>
          <p:nvPr/>
        </p:nvSpPr>
        <p:spPr>
          <a:xfrm rot="-4806423">
            <a:off x="875283" y="2568646"/>
            <a:ext cx="24282" cy="26553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8" name="Shape 3688"/>
          <p:cNvSpPr/>
          <p:nvPr/>
        </p:nvSpPr>
        <p:spPr>
          <a:xfrm rot="-6835176">
            <a:off x="770387" y="2741820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89" name="Shape 3689"/>
          <p:cNvSpPr/>
          <p:nvPr/>
        </p:nvSpPr>
        <p:spPr>
          <a:xfrm rot="5057364">
            <a:off x="1045636" y="3055755"/>
            <a:ext cx="24292" cy="2656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90" name="Shape 3690"/>
          <p:cNvSpPr/>
          <p:nvPr/>
        </p:nvSpPr>
        <p:spPr>
          <a:xfrm>
            <a:off x="786481" y="2573730"/>
            <a:ext cx="285765" cy="576439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91" name="Shape 3691"/>
          <p:cNvSpPr/>
          <p:nvPr/>
        </p:nvSpPr>
        <p:spPr>
          <a:xfrm>
            <a:off x="978989" y="2985840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2" name="Shape 3692"/>
          <p:cNvSpPr/>
          <p:nvPr/>
        </p:nvSpPr>
        <p:spPr>
          <a:xfrm>
            <a:off x="821422" y="2828025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3" name="Shape 3693"/>
          <p:cNvSpPr txBox="1"/>
          <p:nvPr/>
        </p:nvSpPr>
        <p:spPr>
          <a:xfrm>
            <a:off x="301225" y="3164700"/>
            <a:ext cx="1231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Bacterium</a:t>
            </a:r>
          </a:p>
        </p:txBody>
      </p:sp>
      <p:sp>
        <p:nvSpPr>
          <p:cNvPr id="3694" name="Shape 3694"/>
          <p:cNvSpPr txBox="1"/>
          <p:nvPr/>
        </p:nvSpPr>
        <p:spPr>
          <a:xfrm>
            <a:off x="7031847" y="3160625"/>
            <a:ext cx="1459499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Paramecium</a:t>
            </a:r>
          </a:p>
        </p:txBody>
      </p:sp>
      <p:sp>
        <p:nvSpPr>
          <p:cNvPr id="3695" name="Shape 3695"/>
          <p:cNvSpPr/>
          <p:nvPr/>
        </p:nvSpPr>
        <p:spPr>
          <a:xfrm flipH="1" rot="2905192">
            <a:off x="8428303" y="645862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96" name="Shape 3696"/>
          <p:cNvSpPr/>
          <p:nvPr/>
        </p:nvSpPr>
        <p:spPr>
          <a:xfrm flipH="1" rot="5166643">
            <a:off x="8449611" y="761171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97" name="Shape 3697"/>
          <p:cNvSpPr/>
          <p:nvPr/>
        </p:nvSpPr>
        <p:spPr>
          <a:xfrm flipH="1" rot="-255167">
            <a:off x="8316306" y="542735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98" name="Shape 3698"/>
          <p:cNvSpPr/>
          <p:nvPr/>
        </p:nvSpPr>
        <p:spPr>
          <a:xfrm flipH="1" rot="-2933209">
            <a:off x="8170758" y="482607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99" name="Shape 3699"/>
          <p:cNvSpPr/>
          <p:nvPr/>
        </p:nvSpPr>
        <p:spPr>
          <a:xfrm rot="-10768944">
            <a:off x="8373782" y="871571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00" name="Shape 3700"/>
          <p:cNvSpPr/>
          <p:nvPr/>
        </p:nvSpPr>
        <p:spPr>
          <a:xfrm rot="-8879761">
            <a:off x="8196683" y="848816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01" name="Shape 3701"/>
          <p:cNvSpPr/>
          <p:nvPr/>
        </p:nvSpPr>
        <p:spPr>
          <a:xfrm flipH="1" rot="-5222981">
            <a:off x="8083889" y="59704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02" name="Shape 3702"/>
          <p:cNvSpPr/>
          <p:nvPr/>
        </p:nvSpPr>
        <p:spPr>
          <a:xfrm rot="-5906934">
            <a:off x="8076914" y="715800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03" name="Shape 3703"/>
          <p:cNvSpPr/>
          <p:nvPr/>
        </p:nvSpPr>
        <p:spPr>
          <a:xfrm rot="-9704945">
            <a:off x="8255790" y="674282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04" name="Shape 37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75" y="3561012"/>
            <a:ext cx="1467899" cy="13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5" name="Shape 37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37" y="3641110"/>
            <a:ext cx="1642625" cy="1090806"/>
          </a:xfrm>
          <a:prstGeom prst="rect">
            <a:avLst/>
          </a:prstGeom>
          <a:noFill/>
          <a:ln>
            <a:noFill/>
          </a:ln>
        </p:spPr>
      </p:pic>
      <p:sp>
        <p:nvSpPr>
          <p:cNvPr id="3706" name="Shape 3706"/>
          <p:cNvSpPr txBox="1"/>
          <p:nvPr/>
        </p:nvSpPr>
        <p:spPr>
          <a:xfrm>
            <a:off x="-63062" y="1665100"/>
            <a:ext cx="2141099" cy="15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Dunbar’s number: ~150</a:t>
            </a:r>
          </a:p>
        </p:txBody>
      </p:sp>
      <p:pic>
        <p:nvPicPr>
          <p:cNvPr id="3707" name="Shape 3707"/>
          <p:cNvPicPr preferRelativeResize="0"/>
          <p:nvPr/>
        </p:nvPicPr>
        <p:blipFill rotWithShape="1">
          <a:blip r:embed="rId5">
            <a:alphaModFix/>
          </a:blip>
          <a:srcRect b="29863" l="0" r="0" t="0"/>
          <a:stretch/>
        </p:blipFill>
        <p:spPr>
          <a:xfrm>
            <a:off x="115225" y="91500"/>
            <a:ext cx="1459500" cy="153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8" name="Shape 3708"/>
          <p:cNvSpPr txBox="1"/>
          <p:nvPr/>
        </p:nvSpPr>
        <p:spPr>
          <a:xfrm>
            <a:off x="122025" y="1382050"/>
            <a:ext cx="1459499" cy="239400"/>
          </a:xfrm>
          <a:prstGeom prst="rect">
            <a:avLst/>
          </a:prstGeom>
          <a:solidFill>
            <a:srgbClr val="000000">
              <a:alpha val="403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6"/>
              </a:rPr>
              <a:t>Via commons.</a:t>
            </a:r>
            <a:r>
              <a:rPr lang="en" sz="600">
                <a:solidFill>
                  <a:srgbClr val="FFFFFF"/>
                </a:solidFill>
              </a:rPr>
              <a:t> CC-BY-SA 2.0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2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Shape 3713"/>
          <p:cNvSpPr/>
          <p:nvPr/>
        </p:nvSpPr>
        <p:spPr>
          <a:xfrm rot="2476755">
            <a:off x="1033262" y="2671430"/>
            <a:ext cx="20680" cy="2262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14" name="Shape 3714"/>
          <p:cNvSpPr/>
          <p:nvPr/>
        </p:nvSpPr>
        <p:spPr>
          <a:xfrm rot="1092024">
            <a:off x="7392650" y="361034"/>
            <a:ext cx="1024417" cy="275633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15" name="Shape 3715"/>
          <p:cNvSpPr/>
          <p:nvPr/>
        </p:nvSpPr>
        <p:spPr>
          <a:xfrm rot="2880767">
            <a:off x="7779283" y="2751079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6" name="Shape 3716"/>
          <p:cNvSpPr/>
          <p:nvPr/>
        </p:nvSpPr>
        <p:spPr>
          <a:xfrm rot="2804142">
            <a:off x="7747387" y="2787485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7" name="Shape 3717"/>
          <p:cNvSpPr/>
          <p:nvPr/>
        </p:nvSpPr>
        <p:spPr>
          <a:xfrm flipH="1" rot="-7894808">
            <a:off x="7410084" y="2805237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18" name="Shape 3718"/>
          <p:cNvSpPr/>
          <p:nvPr/>
        </p:nvSpPr>
        <p:spPr>
          <a:xfrm flipH="1" rot="-5633357">
            <a:off x="7357030" y="2680339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19" name="Shape 3719"/>
          <p:cNvSpPr/>
          <p:nvPr/>
        </p:nvSpPr>
        <p:spPr>
          <a:xfrm flipH="1" rot="10544833">
            <a:off x="7489620" y="2863193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20" name="Shape 3720"/>
          <p:cNvSpPr/>
          <p:nvPr/>
        </p:nvSpPr>
        <p:spPr>
          <a:xfrm flipH="1" rot="7866791">
            <a:off x="7633027" y="2821952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21" name="Shape 3721"/>
          <p:cNvSpPr/>
          <p:nvPr/>
        </p:nvSpPr>
        <p:spPr>
          <a:xfrm rot="1092024">
            <a:off x="7977505" y="2244825"/>
            <a:ext cx="188939" cy="319666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22" name="Shape 3722"/>
          <p:cNvSpPr/>
          <p:nvPr/>
        </p:nvSpPr>
        <p:spPr>
          <a:xfrm rot="1092024">
            <a:off x="7920262" y="1881414"/>
            <a:ext cx="209934" cy="279015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723" name="Shape 3723"/>
          <p:cNvSpPr/>
          <p:nvPr/>
        </p:nvSpPr>
        <p:spPr>
          <a:xfrm rot="1092210">
            <a:off x="7628381" y="2246397"/>
            <a:ext cx="258328" cy="245995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724" name="Shape 3724"/>
          <p:cNvCxnSpPr/>
          <p:nvPr/>
        </p:nvCxnSpPr>
        <p:spPr>
          <a:xfrm flipH="1" rot="-9698936">
            <a:off x="8218152" y="1563297"/>
            <a:ext cx="6479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25" name="Shape 3725"/>
          <p:cNvCxnSpPr/>
          <p:nvPr/>
        </p:nvCxnSpPr>
        <p:spPr>
          <a:xfrm flipH="1" rot="-9698936">
            <a:off x="8254893" y="1533991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26" name="Shape 3726"/>
          <p:cNvCxnSpPr/>
          <p:nvPr/>
        </p:nvCxnSpPr>
        <p:spPr>
          <a:xfrm flipH="1" rot="-9707627">
            <a:off x="8294169" y="1442567"/>
            <a:ext cx="9505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27" name="Shape 3727"/>
          <p:cNvCxnSpPr/>
          <p:nvPr/>
        </p:nvCxnSpPr>
        <p:spPr>
          <a:xfrm flipH="1" rot="-9702227">
            <a:off x="8355416" y="1366752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28" name="Shape 3728"/>
          <p:cNvCxnSpPr/>
          <p:nvPr/>
        </p:nvCxnSpPr>
        <p:spPr>
          <a:xfrm flipH="1" rot="-9706495">
            <a:off x="8408523" y="1222658"/>
            <a:ext cx="10359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29" name="Shape 3729"/>
          <p:cNvCxnSpPr/>
          <p:nvPr/>
        </p:nvCxnSpPr>
        <p:spPr>
          <a:xfrm flipH="1" rot="-9706495">
            <a:off x="8492096" y="1127714"/>
            <a:ext cx="25899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0" name="Shape 3730"/>
          <p:cNvCxnSpPr/>
          <p:nvPr/>
        </p:nvCxnSpPr>
        <p:spPr>
          <a:xfrm rot="1101064">
            <a:off x="8164415" y="1658737"/>
            <a:ext cx="6479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1" name="Shape 3731"/>
          <p:cNvCxnSpPr/>
          <p:nvPr/>
        </p:nvCxnSpPr>
        <p:spPr>
          <a:xfrm flipH="1" rot="-9708981">
            <a:off x="8115700" y="1723772"/>
            <a:ext cx="8652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2" name="Shape 3732"/>
          <p:cNvCxnSpPr/>
          <p:nvPr/>
        </p:nvCxnSpPr>
        <p:spPr>
          <a:xfrm flipH="1" rot="-9698936">
            <a:off x="8074024" y="1765766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3" name="Shape 3733"/>
          <p:cNvCxnSpPr/>
          <p:nvPr/>
        </p:nvCxnSpPr>
        <p:spPr>
          <a:xfrm rot="1099262">
            <a:off x="8024178" y="1837191"/>
            <a:ext cx="477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4" name="Shape 3734"/>
          <p:cNvCxnSpPr/>
          <p:nvPr/>
        </p:nvCxnSpPr>
        <p:spPr>
          <a:xfrm rot="1087312">
            <a:off x="7983477" y="1900778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5" name="Shape 3735"/>
          <p:cNvCxnSpPr/>
          <p:nvPr/>
        </p:nvCxnSpPr>
        <p:spPr>
          <a:xfrm flipH="1" rot="-9710632">
            <a:off x="7924205" y="1973375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6" name="Shape 3736"/>
          <p:cNvCxnSpPr/>
          <p:nvPr/>
        </p:nvCxnSpPr>
        <p:spPr>
          <a:xfrm rot="1095286">
            <a:off x="7968120" y="1907499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7" name="Shape 3737"/>
          <p:cNvCxnSpPr/>
          <p:nvPr/>
        </p:nvCxnSpPr>
        <p:spPr>
          <a:xfrm flipH="1" rot="-9702763">
            <a:off x="7883618" y="2041736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8" name="Shape 3738"/>
          <p:cNvCxnSpPr/>
          <p:nvPr/>
        </p:nvCxnSpPr>
        <p:spPr>
          <a:xfrm rot="-9704714">
            <a:off x="8006296" y="1949207"/>
            <a:ext cx="60336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39" name="Shape 3739"/>
          <p:cNvCxnSpPr/>
          <p:nvPr/>
        </p:nvCxnSpPr>
        <p:spPr>
          <a:xfrm rot="-9698936">
            <a:off x="8028267" y="1914399"/>
            <a:ext cx="64795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0" name="Shape 3740"/>
          <p:cNvCxnSpPr/>
          <p:nvPr/>
        </p:nvCxnSpPr>
        <p:spPr>
          <a:xfrm rot="-9712688">
            <a:off x="8086627" y="1856311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1" name="Shape 3741"/>
          <p:cNvCxnSpPr/>
          <p:nvPr/>
        </p:nvCxnSpPr>
        <p:spPr>
          <a:xfrm rot="-9716372">
            <a:off x="8123772" y="1819967"/>
            <a:ext cx="4354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2" name="Shape 3742"/>
          <p:cNvCxnSpPr/>
          <p:nvPr/>
        </p:nvCxnSpPr>
        <p:spPr>
          <a:xfrm rot="-9704714">
            <a:off x="8122277" y="1767885"/>
            <a:ext cx="6033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3" name="Shape 3743"/>
          <p:cNvCxnSpPr/>
          <p:nvPr/>
        </p:nvCxnSpPr>
        <p:spPr>
          <a:xfrm rot="-9716372">
            <a:off x="8003352" y="206476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4" name="Shape 3744"/>
          <p:cNvCxnSpPr/>
          <p:nvPr/>
        </p:nvCxnSpPr>
        <p:spPr>
          <a:xfrm rot="-9724325">
            <a:off x="8087898" y="1972833"/>
            <a:ext cx="21441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5" name="Shape 3745"/>
          <p:cNvCxnSpPr/>
          <p:nvPr/>
        </p:nvCxnSpPr>
        <p:spPr>
          <a:xfrm rot="-9706495">
            <a:off x="8108531" y="1916275"/>
            <a:ext cx="25899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6" name="Shape 3746"/>
          <p:cNvCxnSpPr/>
          <p:nvPr/>
        </p:nvCxnSpPr>
        <p:spPr>
          <a:xfrm rot="-9724325">
            <a:off x="8152347" y="1879951"/>
            <a:ext cx="21441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7" name="Shape 3747"/>
          <p:cNvCxnSpPr/>
          <p:nvPr/>
        </p:nvCxnSpPr>
        <p:spPr>
          <a:xfrm rot="-9712688">
            <a:off x="8177460" y="1850682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8" name="Shape 3748"/>
          <p:cNvCxnSpPr/>
          <p:nvPr/>
        </p:nvCxnSpPr>
        <p:spPr>
          <a:xfrm rot="-9724325">
            <a:off x="8179242" y="1774993"/>
            <a:ext cx="21441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9" name="Shape 3749"/>
          <p:cNvCxnSpPr/>
          <p:nvPr/>
        </p:nvCxnSpPr>
        <p:spPr>
          <a:xfrm rot="-9702227">
            <a:off x="8049008" y="1894265"/>
            <a:ext cx="3918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0" name="Shape 3750"/>
          <p:cNvCxnSpPr/>
          <p:nvPr/>
        </p:nvCxnSpPr>
        <p:spPr>
          <a:xfrm rot="-9703373">
            <a:off x="8064900" y="1817948"/>
            <a:ext cx="6887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1" name="Shape 3751"/>
          <p:cNvCxnSpPr/>
          <p:nvPr/>
        </p:nvCxnSpPr>
        <p:spPr>
          <a:xfrm rot="-9712688">
            <a:off x="8111137" y="1800236"/>
            <a:ext cx="34722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2" name="Shape 3752"/>
          <p:cNvCxnSpPr/>
          <p:nvPr/>
        </p:nvCxnSpPr>
        <p:spPr>
          <a:xfrm rot="-9693903">
            <a:off x="8003506" y="202382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3" name="Shape 3753"/>
          <p:cNvCxnSpPr/>
          <p:nvPr/>
        </p:nvCxnSpPr>
        <p:spPr>
          <a:xfrm rot="-9693903">
            <a:off x="7985955" y="207720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4" name="Shape 3754"/>
          <p:cNvCxnSpPr/>
          <p:nvPr/>
        </p:nvCxnSpPr>
        <p:spPr>
          <a:xfrm rot="-9700738">
            <a:off x="8049409" y="2005414"/>
            <a:ext cx="477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5" name="Shape 3755"/>
          <p:cNvCxnSpPr/>
          <p:nvPr/>
        </p:nvCxnSpPr>
        <p:spPr>
          <a:xfrm>
            <a:off x="8088234" y="1960139"/>
            <a:ext cx="0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6" name="Shape 3756"/>
          <p:cNvCxnSpPr/>
          <p:nvPr/>
        </p:nvCxnSpPr>
        <p:spPr>
          <a:xfrm rot="-9702227">
            <a:off x="8038326" y="1941234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7" name="Shape 3757"/>
          <p:cNvCxnSpPr/>
          <p:nvPr/>
        </p:nvCxnSpPr>
        <p:spPr>
          <a:xfrm flipH="1" rot="-9693903">
            <a:off x="7948172" y="1996630"/>
            <a:ext cx="3035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8" name="Shape 3758"/>
          <p:cNvCxnSpPr/>
          <p:nvPr/>
        </p:nvCxnSpPr>
        <p:spPr>
          <a:xfrm flipH="1" rot="-9700738">
            <a:off x="7968594" y="1946672"/>
            <a:ext cx="4771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9" name="Shape 3759"/>
          <p:cNvCxnSpPr/>
          <p:nvPr/>
        </p:nvCxnSpPr>
        <p:spPr>
          <a:xfrm flipH="1" rot="-9702227">
            <a:off x="8017211" y="1897161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0" name="Shape 3760"/>
          <p:cNvCxnSpPr/>
          <p:nvPr/>
        </p:nvCxnSpPr>
        <p:spPr>
          <a:xfrm flipH="1" rot="-9706495">
            <a:off x="8055577" y="1843989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1" name="Shape 3761"/>
          <p:cNvCxnSpPr/>
          <p:nvPr/>
        </p:nvCxnSpPr>
        <p:spPr>
          <a:xfrm flipH="1" rot="-9708981">
            <a:off x="8095928" y="1769681"/>
            <a:ext cx="4326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2" name="Shape 3762"/>
          <p:cNvCxnSpPr/>
          <p:nvPr/>
        </p:nvCxnSpPr>
        <p:spPr>
          <a:xfrm flipH="1" rot="-9712688">
            <a:off x="8255153" y="1763211"/>
            <a:ext cx="17361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3" name="Shape 3763"/>
          <p:cNvCxnSpPr/>
          <p:nvPr/>
        </p:nvCxnSpPr>
        <p:spPr>
          <a:xfrm flipH="1" rot="-9708981">
            <a:off x="8271815" y="1849958"/>
            <a:ext cx="43260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4" name="Shape 3764"/>
          <p:cNvCxnSpPr/>
          <p:nvPr/>
        </p:nvCxnSpPr>
        <p:spPr>
          <a:xfrm flipH="1" rot="-9704714">
            <a:off x="8267613" y="193783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5" name="Shape 3765"/>
          <p:cNvCxnSpPr/>
          <p:nvPr/>
        </p:nvCxnSpPr>
        <p:spPr>
          <a:xfrm rot="1075675">
            <a:off x="8270296" y="2013796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6" name="Shape 3766"/>
          <p:cNvCxnSpPr/>
          <p:nvPr/>
        </p:nvCxnSpPr>
        <p:spPr>
          <a:xfrm flipH="1" rot="-9710632">
            <a:off x="8243850" y="2069007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7" name="Shape 3767"/>
          <p:cNvCxnSpPr/>
          <p:nvPr/>
        </p:nvCxnSpPr>
        <p:spPr>
          <a:xfrm rot="1089368">
            <a:off x="8206046" y="2175480"/>
            <a:ext cx="7798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8" name="Shape 3768"/>
          <p:cNvCxnSpPr/>
          <p:nvPr/>
        </p:nvCxnSpPr>
        <p:spPr>
          <a:xfrm flipH="1" rot="-9706495">
            <a:off x="8189858" y="2239234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69" name="Shape 3769"/>
          <p:cNvCxnSpPr/>
          <p:nvPr/>
        </p:nvCxnSpPr>
        <p:spPr>
          <a:xfrm flipH="1" rot="-9703373">
            <a:off x="8186990" y="2322712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0" name="Shape 3770"/>
          <p:cNvCxnSpPr/>
          <p:nvPr/>
        </p:nvCxnSpPr>
        <p:spPr>
          <a:xfrm rot="1097042">
            <a:off x="8152592" y="2530981"/>
            <a:ext cx="10805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1" name="Shape 3771"/>
          <p:cNvCxnSpPr/>
          <p:nvPr/>
        </p:nvCxnSpPr>
        <p:spPr>
          <a:xfrm rot="1097042">
            <a:off x="8149416" y="2607407"/>
            <a:ext cx="10805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2" name="Shape 3772"/>
          <p:cNvCxnSpPr/>
          <p:nvPr/>
        </p:nvCxnSpPr>
        <p:spPr>
          <a:xfrm rot="1097773">
            <a:off x="8106429" y="2691123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3" name="Shape 3773"/>
          <p:cNvCxnSpPr/>
          <p:nvPr/>
        </p:nvCxnSpPr>
        <p:spPr>
          <a:xfrm rot="1096265">
            <a:off x="8077261" y="2755986"/>
            <a:ext cx="99517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4" name="Shape 3774"/>
          <p:cNvCxnSpPr/>
          <p:nvPr/>
        </p:nvCxnSpPr>
        <p:spPr>
          <a:xfrm rot="1098905">
            <a:off x="8024412" y="2819098"/>
            <a:ext cx="9069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5" name="Shape 3775"/>
          <p:cNvCxnSpPr/>
          <p:nvPr/>
        </p:nvCxnSpPr>
        <p:spPr>
          <a:xfrm rot="1097237">
            <a:off x="7982783" y="2884701"/>
            <a:ext cx="7361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6" name="Shape 3776"/>
          <p:cNvCxnSpPr/>
          <p:nvPr/>
        </p:nvCxnSpPr>
        <p:spPr>
          <a:xfrm rot="1088098">
            <a:off x="7888272" y="2925225"/>
            <a:ext cx="90600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7" name="Shape 3777"/>
          <p:cNvCxnSpPr/>
          <p:nvPr/>
        </p:nvCxnSpPr>
        <p:spPr>
          <a:xfrm rot="1097042">
            <a:off x="7826539" y="2989844"/>
            <a:ext cx="10805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8" name="Shape 3778"/>
          <p:cNvCxnSpPr/>
          <p:nvPr/>
        </p:nvCxnSpPr>
        <p:spPr>
          <a:xfrm rot="1100300">
            <a:off x="7792505" y="3046821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79" name="Shape 3779"/>
          <p:cNvCxnSpPr/>
          <p:nvPr/>
        </p:nvCxnSpPr>
        <p:spPr>
          <a:xfrm rot="1101064">
            <a:off x="7711156" y="3095321"/>
            <a:ext cx="64795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0" name="Shape 3780"/>
          <p:cNvCxnSpPr/>
          <p:nvPr/>
        </p:nvCxnSpPr>
        <p:spPr>
          <a:xfrm>
            <a:off x="7651370" y="3097232"/>
            <a:ext cx="0" cy="9951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1" name="Shape 3781"/>
          <p:cNvCxnSpPr/>
          <p:nvPr/>
        </p:nvCxnSpPr>
        <p:spPr>
          <a:xfrm flipH="1" rot="1087312">
            <a:off x="7572073" y="3054792"/>
            <a:ext cx="17361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2" name="Shape 3782"/>
          <p:cNvCxnSpPr/>
          <p:nvPr/>
        </p:nvCxnSpPr>
        <p:spPr>
          <a:xfrm flipH="1" rot="1087312">
            <a:off x="7494645" y="3029227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3" name="Shape 3783"/>
          <p:cNvCxnSpPr/>
          <p:nvPr/>
        </p:nvCxnSpPr>
        <p:spPr>
          <a:xfrm flipH="1" rot="1097237">
            <a:off x="7399937" y="2961764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4" name="Shape 3784"/>
          <p:cNvCxnSpPr/>
          <p:nvPr/>
        </p:nvCxnSpPr>
        <p:spPr>
          <a:xfrm flipH="1" rot="1089368">
            <a:off x="7324307" y="2883420"/>
            <a:ext cx="77982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5" name="Shape 3785"/>
          <p:cNvCxnSpPr/>
          <p:nvPr/>
        </p:nvCxnSpPr>
        <p:spPr>
          <a:xfrm flipH="1" rot="1083628">
            <a:off x="7344005" y="2847766"/>
            <a:ext cx="43545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6" name="Shape 3786"/>
          <p:cNvCxnSpPr/>
          <p:nvPr/>
        </p:nvCxnSpPr>
        <p:spPr>
          <a:xfrm flipH="1" rot="1091592">
            <a:off x="7258747" y="2770937"/>
            <a:ext cx="112419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7" name="Shape 3787"/>
          <p:cNvCxnSpPr/>
          <p:nvPr/>
        </p:nvCxnSpPr>
        <p:spPr>
          <a:xfrm flipH="1" rot="1095695">
            <a:off x="7232455" y="2578355"/>
            <a:ext cx="125416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8" name="Shape 3788"/>
          <p:cNvCxnSpPr/>
          <p:nvPr/>
        </p:nvCxnSpPr>
        <p:spPr>
          <a:xfrm flipH="1" rot="1091019">
            <a:off x="7304141" y="2686053"/>
            <a:ext cx="8652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9" name="Shape 3789"/>
          <p:cNvCxnSpPr/>
          <p:nvPr/>
        </p:nvCxnSpPr>
        <p:spPr>
          <a:xfrm flipH="1" rot="1092882">
            <a:off x="7194222" y="2501025"/>
            <a:ext cx="172756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0" name="Shape 3790"/>
          <p:cNvCxnSpPr/>
          <p:nvPr/>
        </p:nvCxnSpPr>
        <p:spPr>
          <a:xfrm flipH="1" rot="1093505">
            <a:off x="7313274" y="2474118"/>
            <a:ext cx="5179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1" name="Shape 3791"/>
          <p:cNvCxnSpPr/>
          <p:nvPr/>
        </p:nvCxnSpPr>
        <p:spPr>
          <a:xfrm flipH="1" rot="1097773">
            <a:off x="7299853" y="2385817"/>
            <a:ext cx="3918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2" name="Shape 3792"/>
          <p:cNvCxnSpPr/>
          <p:nvPr/>
        </p:nvCxnSpPr>
        <p:spPr>
          <a:xfrm flipH="1" rot="1091433">
            <a:off x="7221525" y="2280284"/>
            <a:ext cx="155680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3" name="Shape 3793"/>
          <p:cNvCxnSpPr/>
          <p:nvPr/>
        </p:nvCxnSpPr>
        <p:spPr>
          <a:xfrm flipH="1" rot="1098158">
            <a:off x="7266859" y="2204975"/>
            <a:ext cx="82156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4" name="Shape 3794"/>
          <p:cNvCxnSpPr/>
          <p:nvPr/>
        </p:nvCxnSpPr>
        <p:spPr>
          <a:xfrm flipH="1" rot="1091592">
            <a:off x="7262979" y="2126625"/>
            <a:ext cx="11241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5" name="Shape 3795"/>
          <p:cNvCxnSpPr/>
          <p:nvPr/>
        </p:nvCxnSpPr>
        <p:spPr>
          <a:xfrm flipH="1" rot="1094935">
            <a:off x="7280087" y="2019162"/>
            <a:ext cx="11687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6" name="Shape 3796"/>
          <p:cNvCxnSpPr/>
          <p:nvPr/>
        </p:nvCxnSpPr>
        <p:spPr>
          <a:xfrm flipH="1" rot="1092882">
            <a:off x="7205913" y="1885217"/>
            <a:ext cx="172756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7" name="Shape 3797"/>
          <p:cNvCxnSpPr/>
          <p:nvPr/>
        </p:nvCxnSpPr>
        <p:spPr>
          <a:xfrm flipH="1" rot="1089957">
            <a:off x="7261983" y="1804357"/>
            <a:ext cx="121243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8" name="Shape 3798"/>
          <p:cNvCxnSpPr/>
          <p:nvPr/>
        </p:nvCxnSpPr>
        <p:spPr>
          <a:xfrm flipH="1" rot="1089957">
            <a:off x="7279968" y="1701405"/>
            <a:ext cx="121243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9" name="Shape 3799"/>
          <p:cNvCxnSpPr/>
          <p:nvPr/>
        </p:nvCxnSpPr>
        <p:spPr>
          <a:xfrm rot="-9708981">
            <a:off x="7355251" y="1646354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0" name="Shape 3800"/>
          <p:cNvCxnSpPr/>
          <p:nvPr/>
        </p:nvCxnSpPr>
        <p:spPr>
          <a:xfrm rot="-9724325">
            <a:off x="7426566" y="1577234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1" name="Shape 3801"/>
          <p:cNvCxnSpPr/>
          <p:nvPr/>
        </p:nvCxnSpPr>
        <p:spPr>
          <a:xfrm rot="-9706495">
            <a:off x="7386020" y="1560066"/>
            <a:ext cx="5179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2" name="Shape 3802"/>
          <p:cNvCxnSpPr/>
          <p:nvPr/>
        </p:nvCxnSpPr>
        <p:spPr>
          <a:xfrm rot="-9703642">
            <a:off x="7357473" y="1441292"/>
            <a:ext cx="13395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3" name="Shape 3803"/>
          <p:cNvCxnSpPr/>
          <p:nvPr/>
        </p:nvCxnSpPr>
        <p:spPr>
          <a:xfrm rot="-9708408">
            <a:off x="7429479" y="1379206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4" name="Shape 3804"/>
          <p:cNvCxnSpPr/>
          <p:nvPr/>
        </p:nvCxnSpPr>
        <p:spPr>
          <a:xfrm rot="-9702763">
            <a:off x="7498384" y="1290750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5" name="Shape 3805"/>
          <p:cNvCxnSpPr/>
          <p:nvPr/>
        </p:nvCxnSpPr>
        <p:spPr>
          <a:xfrm rot="-9708981">
            <a:off x="7520195" y="1200038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6" name="Shape 3806"/>
          <p:cNvCxnSpPr/>
          <p:nvPr/>
        </p:nvCxnSpPr>
        <p:spPr>
          <a:xfrm rot="-9702763">
            <a:off x="7560490" y="1097642"/>
            <a:ext cx="7361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7" name="Shape 3807"/>
          <p:cNvCxnSpPr/>
          <p:nvPr/>
        </p:nvCxnSpPr>
        <p:spPr>
          <a:xfrm rot="-9706495">
            <a:off x="7603784" y="998820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8" name="Shape 3808"/>
          <p:cNvCxnSpPr/>
          <p:nvPr/>
        </p:nvCxnSpPr>
        <p:spPr>
          <a:xfrm rot="-9708981">
            <a:off x="7636638" y="911459"/>
            <a:ext cx="8652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9" name="Shape 3809"/>
          <p:cNvCxnSpPr/>
          <p:nvPr/>
        </p:nvCxnSpPr>
        <p:spPr>
          <a:xfrm rot="-9702763">
            <a:off x="7685094" y="798098"/>
            <a:ext cx="736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0" name="Shape 3810"/>
          <p:cNvCxnSpPr/>
          <p:nvPr/>
        </p:nvCxnSpPr>
        <p:spPr>
          <a:xfrm rot="-9712688">
            <a:off x="7748616" y="766829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1" name="Shape 3811"/>
          <p:cNvCxnSpPr/>
          <p:nvPr/>
        </p:nvCxnSpPr>
        <p:spPr>
          <a:xfrm rot="-9703373">
            <a:off x="7791073" y="704438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2" name="Shape 3812"/>
          <p:cNvCxnSpPr/>
          <p:nvPr/>
        </p:nvCxnSpPr>
        <p:spPr>
          <a:xfrm flipH="1" rot="1089957">
            <a:off x="7822274" y="622865"/>
            <a:ext cx="121243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3" name="Shape 3813"/>
          <p:cNvCxnSpPr/>
          <p:nvPr/>
        </p:nvCxnSpPr>
        <p:spPr>
          <a:xfrm rot="-9699700">
            <a:off x="7924446" y="559631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4" name="Shape 3814"/>
          <p:cNvCxnSpPr/>
          <p:nvPr/>
        </p:nvCxnSpPr>
        <p:spPr>
          <a:xfrm rot="-9703373">
            <a:off x="7979020" y="525738"/>
            <a:ext cx="68874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5" name="Shape 3815"/>
          <p:cNvCxnSpPr/>
          <p:nvPr/>
        </p:nvCxnSpPr>
        <p:spPr>
          <a:xfrm rot="-9668811">
            <a:off x="8070936" y="478131"/>
            <a:ext cx="12997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6" name="Shape 3816"/>
          <p:cNvCxnSpPr/>
          <p:nvPr/>
        </p:nvCxnSpPr>
        <p:spPr>
          <a:xfrm rot="-9693903">
            <a:off x="8117167" y="383467"/>
            <a:ext cx="30357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7" name="Shape 3817"/>
          <p:cNvCxnSpPr/>
          <p:nvPr/>
        </p:nvCxnSpPr>
        <p:spPr>
          <a:xfrm rot="-9724325">
            <a:off x="8215284" y="319943"/>
            <a:ext cx="21441" cy="12541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8" name="Shape 3818"/>
          <p:cNvCxnSpPr/>
          <p:nvPr/>
        </p:nvCxnSpPr>
        <p:spPr>
          <a:xfrm flipH="1" rot="-9724325">
            <a:off x="8332945" y="398379"/>
            <a:ext cx="21441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9" name="Shape 3819"/>
          <p:cNvCxnSpPr/>
          <p:nvPr/>
        </p:nvCxnSpPr>
        <p:spPr>
          <a:xfrm flipH="1" rot="-9700738">
            <a:off x="8400713" y="446782"/>
            <a:ext cx="477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0" name="Shape 3820"/>
          <p:cNvCxnSpPr/>
          <p:nvPr/>
        </p:nvCxnSpPr>
        <p:spPr>
          <a:xfrm flipH="1" rot="-9706495">
            <a:off x="8436457" y="495706"/>
            <a:ext cx="103596" cy="736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1" name="Shape 3821"/>
          <p:cNvCxnSpPr/>
          <p:nvPr/>
        </p:nvCxnSpPr>
        <p:spPr>
          <a:xfrm flipH="1" rot="-9710632">
            <a:off x="8512026" y="624797"/>
            <a:ext cx="77982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2" name="Shape 3822"/>
          <p:cNvCxnSpPr/>
          <p:nvPr/>
        </p:nvCxnSpPr>
        <p:spPr>
          <a:xfrm flipH="1" rot="-9698936">
            <a:off x="8550036" y="684954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3" name="Shape 3823"/>
          <p:cNvCxnSpPr/>
          <p:nvPr/>
        </p:nvCxnSpPr>
        <p:spPr>
          <a:xfrm flipH="1" rot="-9704305">
            <a:off x="8542750" y="760783"/>
            <a:ext cx="12541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4" name="Shape 3824"/>
          <p:cNvCxnSpPr/>
          <p:nvPr/>
        </p:nvCxnSpPr>
        <p:spPr>
          <a:xfrm flipH="1" rot="-9710632">
            <a:off x="8577155" y="850604"/>
            <a:ext cx="7798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5" name="Shape 3825"/>
          <p:cNvCxnSpPr/>
          <p:nvPr/>
        </p:nvCxnSpPr>
        <p:spPr>
          <a:xfrm flipH="1" rot="-9711902">
            <a:off x="8549136" y="907127"/>
            <a:ext cx="9060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6" name="Shape 3826"/>
          <p:cNvCxnSpPr/>
          <p:nvPr/>
        </p:nvCxnSpPr>
        <p:spPr>
          <a:xfrm rot="1097773">
            <a:off x="8517351" y="1042325"/>
            <a:ext cx="3918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7" name="Shape 3827"/>
          <p:cNvCxnSpPr/>
          <p:nvPr/>
        </p:nvCxnSpPr>
        <p:spPr>
          <a:xfrm rot="1095286">
            <a:off x="8491770" y="1119414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8" name="Shape 3828"/>
          <p:cNvCxnSpPr/>
          <p:nvPr/>
        </p:nvCxnSpPr>
        <p:spPr>
          <a:xfrm rot="1089368">
            <a:off x="8468396" y="1191922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9" name="Shape 3829"/>
          <p:cNvCxnSpPr/>
          <p:nvPr/>
        </p:nvCxnSpPr>
        <p:spPr>
          <a:xfrm rot="1100300">
            <a:off x="8445249" y="1231007"/>
            <a:ext cx="5625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0" name="Shape 3830"/>
          <p:cNvCxnSpPr/>
          <p:nvPr/>
        </p:nvCxnSpPr>
        <p:spPr>
          <a:xfrm flipH="1" rot="-9724325">
            <a:off x="8547148" y="1003594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1" name="Shape 3831"/>
          <p:cNvCxnSpPr/>
          <p:nvPr/>
        </p:nvCxnSpPr>
        <p:spPr>
          <a:xfrm flipH="1" rot="-9716372">
            <a:off x="8570449" y="823757"/>
            <a:ext cx="4354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2" name="Shape 3832"/>
          <p:cNvCxnSpPr/>
          <p:nvPr/>
        </p:nvCxnSpPr>
        <p:spPr>
          <a:xfrm flipH="1" rot="-9668811">
            <a:off x="8549695" y="549911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3" name="Shape 3833"/>
          <p:cNvCxnSpPr/>
          <p:nvPr/>
        </p:nvCxnSpPr>
        <p:spPr>
          <a:xfrm flipH="1" rot="-9712688">
            <a:off x="8500502" y="554368"/>
            <a:ext cx="3472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4" name="Shape 3834"/>
          <p:cNvCxnSpPr/>
          <p:nvPr/>
        </p:nvCxnSpPr>
        <p:spPr>
          <a:xfrm flipH="1" rot="-9693903">
            <a:off x="8382469" y="416105"/>
            <a:ext cx="853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5" name="Shape 3835"/>
          <p:cNvCxnSpPr/>
          <p:nvPr/>
        </p:nvCxnSpPr>
        <p:spPr>
          <a:xfrm rot="-9668811">
            <a:off x="8288503" y="385868"/>
            <a:ext cx="12997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6" name="Shape 3836"/>
          <p:cNvCxnSpPr/>
          <p:nvPr/>
        </p:nvCxnSpPr>
        <p:spPr>
          <a:xfrm rot="-9716372">
            <a:off x="8155446" y="40152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7" name="Shape 3837"/>
          <p:cNvCxnSpPr/>
          <p:nvPr/>
        </p:nvCxnSpPr>
        <p:spPr>
          <a:xfrm rot="-9668811">
            <a:off x="8200378" y="383786"/>
            <a:ext cx="1299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8" name="Shape 3838"/>
          <p:cNvCxnSpPr/>
          <p:nvPr/>
        </p:nvCxnSpPr>
        <p:spPr>
          <a:xfrm rot="-9700738">
            <a:off x="7999364" y="477826"/>
            <a:ext cx="477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39" name="Shape 3839"/>
          <p:cNvCxnSpPr/>
          <p:nvPr/>
        </p:nvCxnSpPr>
        <p:spPr>
          <a:xfrm rot="-9700738">
            <a:off x="7892562" y="574986"/>
            <a:ext cx="47718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0" name="Shape 3840"/>
          <p:cNvCxnSpPr/>
          <p:nvPr/>
        </p:nvCxnSpPr>
        <p:spPr>
          <a:xfrm rot="-9699700">
            <a:off x="7797649" y="640798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1" name="Shape 3841"/>
          <p:cNvCxnSpPr/>
          <p:nvPr/>
        </p:nvCxnSpPr>
        <p:spPr>
          <a:xfrm flipH="1" rot="1091019">
            <a:off x="7639874" y="954807"/>
            <a:ext cx="4326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2" name="Shape 3842"/>
          <p:cNvCxnSpPr/>
          <p:nvPr/>
        </p:nvCxnSpPr>
        <p:spPr>
          <a:xfrm flipH="1" rot="1097237">
            <a:off x="7551906" y="1044571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3" name="Shape 3843"/>
          <p:cNvCxnSpPr/>
          <p:nvPr/>
        </p:nvCxnSpPr>
        <p:spPr>
          <a:xfrm rot="-9702227">
            <a:off x="7540903" y="1140176"/>
            <a:ext cx="3918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4" name="Shape 3844"/>
          <p:cNvCxnSpPr/>
          <p:nvPr/>
        </p:nvCxnSpPr>
        <p:spPr>
          <a:xfrm rot="-9700738">
            <a:off x="7483663" y="1241486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5" name="Shape 3845"/>
          <p:cNvCxnSpPr/>
          <p:nvPr/>
        </p:nvCxnSpPr>
        <p:spPr>
          <a:xfrm flipH="1" rot="1131189">
            <a:off x="7485812" y="1336044"/>
            <a:ext cx="1299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6" name="Shape 3846"/>
          <p:cNvCxnSpPr/>
          <p:nvPr/>
        </p:nvCxnSpPr>
        <p:spPr>
          <a:xfrm flipH="1" rot="1106097">
            <a:off x="7417035" y="1498658"/>
            <a:ext cx="30357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7" name="Shape 3847"/>
          <p:cNvCxnSpPr/>
          <p:nvPr/>
        </p:nvCxnSpPr>
        <p:spPr>
          <a:xfrm rot="-9704714">
            <a:off x="7355993" y="159708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8" name="Shape 3848"/>
          <p:cNvCxnSpPr/>
          <p:nvPr/>
        </p:nvCxnSpPr>
        <p:spPr>
          <a:xfrm flipH="1" rot="1087312">
            <a:off x="7325698" y="1783771"/>
            <a:ext cx="34722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49" name="Shape 3849"/>
          <p:cNvCxnSpPr/>
          <p:nvPr/>
        </p:nvCxnSpPr>
        <p:spPr>
          <a:xfrm flipH="1" rot="1087312">
            <a:off x="7324555" y="1885748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0" name="Shape 3850"/>
          <p:cNvCxnSpPr/>
          <p:nvPr/>
        </p:nvCxnSpPr>
        <p:spPr>
          <a:xfrm flipH="1" rot="1092373">
            <a:off x="7235679" y="1986680"/>
            <a:ext cx="9505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1" name="Shape 3851"/>
          <p:cNvCxnSpPr/>
          <p:nvPr/>
        </p:nvCxnSpPr>
        <p:spPr>
          <a:xfrm flipH="1" rot="1093505">
            <a:off x="7272042" y="2096063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2" name="Shape 3852"/>
          <p:cNvCxnSpPr/>
          <p:nvPr/>
        </p:nvCxnSpPr>
        <p:spPr>
          <a:xfrm flipH="1" rot="1100300">
            <a:off x="7267823" y="2441869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3" name="Shape 3853"/>
          <p:cNvCxnSpPr/>
          <p:nvPr/>
        </p:nvCxnSpPr>
        <p:spPr>
          <a:xfrm flipH="1" rot="1097773">
            <a:off x="7299178" y="2571256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4" name="Shape 3854"/>
          <p:cNvCxnSpPr/>
          <p:nvPr/>
        </p:nvCxnSpPr>
        <p:spPr>
          <a:xfrm flipH="1" rot="1100300">
            <a:off x="7293943" y="2636458"/>
            <a:ext cx="5625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5" name="Shape 3855"/>
          <p:cNvCxnSpPr/>
          <p:nvPr/>
        </p:nvCxnSpPr>
        <p:spPr>
          <a:xfrm flipH="1" rot="1087312">
            <a:off x="7304291" y="2750412"/>
            <a:ext cx="34722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6" name="Shape 3856"/>
          <p:cNvCxnSpPr/>
          <p:nvPr/>
        </p:nvCxnSpPr>
        <p:spPr>
          <a:xfrm flipH="1" rot="1093505">
            <a:off x="7377437" y="2960106"/>
            <a:ext cx="25899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7" name="Shape 3857"/>
          <p:cNvCxnSpPr/>
          <p:nvPr/>
        </p:nvCxnSpPr>
        <p:spPr>
          <a:xfrm>
            <a:off x="7457654" y="3019325"/>
            <a:ext cx="0" cy="7798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8" name="Shape 3858"/>
          <p:cNvCxnSpPr/>
          <p:nvPr/>
        </p:nvCxnSpPr>
        <p:spPr>
          <a:xfrm rot="1098158">
            <a:off x="7763339" y="3096092"/>
            <a:ext cx="821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59" name="Shape 3859"/>
          <p:cNvCxnSpPr/>
          <p:nvPr/>
        </p:nvCxnSpPr>
        <p:spPr>
          <a:xfrm rot="1099262">
            <a:off x="7755172" y="3046199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0" name="Shape 3860"/>
          <p:cNvCxnSpPr/>
          <p:nvPr/>
        </p:nvCxnSpPr>
        <p:spPr>
          <a:xfrm rot="1131189">
            <a:off x="7667163" y="3053669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1" name="Shape 3861"/>
          <p:cNvCxnSpPr/>
          <p:nvPr/>
        </p:nvCxnSpPr>
        <p:spPr>
          <a:xfrm flipH="1" rot="1087312">
            <a:off x="7565785" y="3024402"/>
            <a:ext cx="17361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2" name="Shape 3862"/>
          <p:cNvCxnSpPr/>
          <p:nvPr/>
        </p:nvCxnSpPr>
        <p:spPr>
          <a:xfrm flipH="1" rot="1093505">
            <a:off x="7460310" y="2991380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3" name="Shape 3863"/>
          <p:cNvCxnSpPr/>
          <p:nvPr/>
        </p:nvCxnSpPr>
        <p:spPr>
          <a:xfrm rot="1093505">
            <a:off x="7958115" y="2931310"/>
            <a:ext cx="5179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4" name="Shape 3864"/>
          <p:cNvCxnSpPr/>
          <p:nvPr/>
        </p:nvCxnSpPr>
        <p:spPr>
          <a:xfrm rot="1095286">
            <a:off x="8089324" y="2802618"/>
            <a:ext cx="6033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5" name="Shape 3865"/>
          <p:cNvCxnSpPr/>
          <p:nvPr/>
        </p:nvCxnSpPr>
        <p:spPr>
          <a:xfrm flipH="1" rot="-9706495">
            <a:off x="8122602" y="2703669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6" name="Shape 3866"/>
          <p:cNvCxnSpPr/>
          <p:nvPr/>
        </p:nvCxnSpPr>
        <p:spPr>
          <a:xfrm flipH="1" rot="-9703373">
            <a:off x="8135703" y="2646340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7" name="Shape 3867"/>
          <p:cNvCxnSpPr/>
          <p:nvPr/>
        </p:nvCxnSpPr>
        <p:spPr>
          <a:xfrm flipH="1" rot="-9699700">
            <a:off x="8170784" y="2438166"/>
            <a:ext cx="56256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8" name="Shape 3868"/>
          <p:cNvCxnSpPr/>
          <p:nvPr/>
        </p:nvCxnSpPr>
        <p:spPr>
          <a:xfrm flipH="1" rot="-9705065">
            <a:off x="8232652" y="2095300"/>
            <a:ext cx="11687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69" name="Shape 3869"/>
          <p:cNvCxnSpPr/>
          <p:nvPr/>
        </p:nvCxnSpPr>
        <p:spPr>
          <a:xfrm rot="1095286">
            <a:off x="8237661" y="2155275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0" name="Shape 3870"/>
          <p:cNvCxnSpPr/>
          <p:nvPr/>
        </p:nvCxnSpPr>
        <p:spPr>
          <a:xfrm flipH="1" rot="-9698936">
            <a:off x="8207451" y="2292363"/>
            <a:ext cx="64795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1" name="Shape 3871"/>
          <p:cNvCxnSpPr/>
          <p:nvPr/>
        </p:nvCxnSpPr>
        <p:spPr>
          <a:xfrm flipH="1" rot="-9703373">
            <a:off x="8179460" y="2497278"/>
            <a:ext cx="68874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2" name="Shape 3872"/>
          <p:cNvCxnSpPr/>
          <p:nvPr/>
        </p:nvCxnSpPr>
        <p:spPr>
          <a:xfrm rot="1089368">
            <a:off x="8118440" y="2665319"/>
            <a:ext cx="77982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3" name="Shape 3873"/>
          <p:cNvCxnSpPr/>
          <p:nvPr/>
        </p:nvCxnSpPr>
        <p:spPr>
          <a:xfrm rot="1089368">
            <a:off x="7978425" y="2860223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4" name="Shape 3874"/>
          <p:cNvCxnSpPr/>
          <p:nvPr/>
        </p:nvCxnSpPr>
        <p:spPr>
          <a:xfrm flipH="1" rot="-9706495">
            <a:off x="8260492" y="1983947"/>
            <a:ext cx="10359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5" name="Shape 3875"/>
          <p:cNvCxnSpPr/>
          <p:nvPr/>
        </p:nvCxnSpPr>
        <p:spPr>
          <a:xfrm flipH="1" rot="-9702227">
            <a:off x="8292220" y="1792703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6" name="Shape 3876"/>
          <p:cNvCxnSpPr/>
          <p:nvPr/>
        </p:nvCxnSpPr>
        <p:spPr>
          <a:xfrm rot="10800000">
            <a:off x="8242350" y="1711357"/>
            <a:ext cx="0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7" name="Shape 3877"/>
          <p:cNvCxnSpPr/>
          <p:nvPr/>
        </p:nvCxnSpPr>
        <p:spPr>
          <a:xfrm rot="-9708981">
            <a:off x="8166026" y="1733227"/>
            <a:ext cx="4326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8" name="Shape 3878"/>
          <p:cNvCxnSpPr/>
          <p:nvPr/>
        </p:nvCxnSpPr>
        <p:spPr>
          <a:xfrm rot="-9700738">
            <a:off x="8116642" y="1736252"/>
            <a:ext cx="477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79" name="Shape 3879"/>
          <p:cNvCxnSpPr/>
          <p:nvPr/>
        </p:nvCxnSpPr>
        <p:spPr>
          <a:xfrm flipH="1" rot="-9706495">
            <a:off x="8287788" y="1771155"/>
            <a:ext cx="2589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80" name="Shape 3880"/>
          <p:cNvCxnSpPr/>
          <p:nvPr/>
        </p:nvCxnSpPr>
        <p:spPr>
          <a:xfrm flipH="1" rot="-9708981">
            <a:off x="8249223" y="1811027"/>
            <a:ext cx="4326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81" name="Shape 3881"/>
          <p:cNvCxnSpPr/>
          <p:nvPr/>
        </p:nvCxnSpPr>
        <p:spPr>
          <a:xfrm rot="1075675">
            <a:off x="8285460" y="1896043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82" name="Shape 3882"/>
          <p:cNvCxnSpPr/>
          <p:nvPr/>
        </p:nvCxnSpPr>
        <p:spPr>
          <a:xfrm flipH="1" rot="-9702763">
            <a:off x="8259172" y="1960063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83" name="Shape 3883"/>
          <p:cNvCxnSpPr/>
          <p:nvPr/>
        </p:nvCxnSpPr>
        <p:spPr>
          <a:xfrm rot="1093505">
            <a:off x="8202010" y="2223923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84" name="Shape 3884"/>
          <p:cNvCxnSpPr/>
          <p:nvPr/>
        </p:nvCxnSpPr>
        <p:spPr>
          <a:xfrm flipH="1" rot="-9702763">
            <a:off x="8148225" y="2574301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85" name="Shape 3885"/>
          <p:cNvSpPr/>
          <p:nvPr/>
        </p:nvSpPr>
        <p:spPr>
          <a:xfrm rot="1092024">
            <a:off x="7710421" y="2124690"/>
            <a:ext cx="282679" cy="359723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86" name="Shape 3886"/>
          <p:cNvSpPr/>
          <p:nvPr/>
        </p:nvSpPr>
        <p:spPr>
          <a:xfrm rot="1092024">
            <a:off x="7822796" y="2186702"/>
            <a:ext cx="114301" cy="25285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87" name="Shape 3887"/>
          <p:cNvSpPr/>
          <p:nvPr/>
        </p:nvSpPr>
        <p:spPr>
          <a:xfrm rot="1092024">
            <a:off x="7758050" y="2214721"/>
            <a:ext cx="108705" cy="216112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88" name="Shape 3888"/>
          <p:cNvSpPr/>
          <p:nvPr/>
        </p:nvSpPr>
        <p:spPr>
          <a:xfrm rot="1092208">
            <a:off x="7689716" y="1308278"/>
            <a:ext cx="296648" cy="58740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89" name="Shape 3889"/>
          <p:cNvSpPr/>
          <p:nvPr/>
        </p:nvSpPr>
        <p:spPr>
          <a:xfrm rot="1092208">
            <a:off x="7952822" y="1543988"/>
            <a:ext cx="111330" cy="197912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90" name="Shape 3890"/>
          <p:cNvSpPr/>
          <p:nvPr/>
        </p:nvSpPr>
        <p:spPr>
          <a:xfrm rot="1241621">
            <a:off x="8074282" y="2320216"/>
            <a:ext cx="127829" cy="125977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91" name="Shape 3891"/>
          <p:cNvSpPr/>
          <p:nvPr/>
        </p:nvSpPr>
        <p:spPr>
          <a:xfrm rot="1242583">
            <a:off x="8089901" y="2332197"/>
            <a:ext cx="112427" cy="108055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3892" name="Shape 3892"/>
          <p:cNvCxnSpPr/>
          <p:nvPr/>
        </p:nvCxnSpPr>
        <p:spPr>
          <a:xfrm rot="1093505">
            <a:off x="8412419" y="1334660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3" name="Shape 3893"/>
          <p:cNvCxnSpPr/>
          <p:nvPr/>
        </p:nvCxnSpPr>
        <p:spPr>
          <a:xfrm rot="1087312">
            <a:off x="8340330" y="1423813"/>
            <a:ext cx="3472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4" name="Shape 3894"/>
          <p:cNvCxnSpPr/>
          <p:nvPr/>
        </p:nvCxnSpPr>
        <p:spPr>
          <a:xfrm rot="1106097">
            <a:off x="8211303" y="1627520"/>
            <a:ext cx="30357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5" name="Shape 3895"/>
          <p:cNvCxnSpPr/>
          <p:nvPr/>
        </p:nvCxnSpPr>
        <p:spPr>
          <a:xfrm rot="1093505">
            <a:off x="8292178" y="1502942"/>
            <a:ext cx="51798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6" name="Shape 3896"/>
          <p:cNvCxnSpPr/>
          <p:nvPr/>
        </p:nvCxnSpPr>
        <p:spPr>
          <a:xfrm rot="1093731">
            <a:off x="8362399" y="1321738"/>
            <a:ext cx="52747" cy="1954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7" name="Shape 3897"/>
          <p:cNvCxnSpPr/>
          <p:nvPr/>
        </p:nvCxnSpPr>
        <p:spPr>
          <a:xfrm rot="1084566">
            <a:off x="8312577" y="1401270"/>
            <a:ext cx="45442" cy="3785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8" name="Shape 3898"/>
          <p:cNvCxnSpPr/>
          <p:nvPr/>
        </p:nvCxnSpPr>
        <p:spPr>
          <a:xfrm rot="1079240">
            <a:off x="8261066" y="1490346"/>
            <a:ext cx="48574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9" name="Shape 3899"/>
          <p:cNvCxnSpPr/>
          <p:nvPr/>
        </p:nvCxnSpPr>
        <p:spPr>
          <a:xfrm rot="1090206">
            <a:off x="8128506" y="1689640"/>
            <a:ext cx="6157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0" name="Shape 3900"/>
          <p:cNvCxnSpPr/>
          <p:nvPr/>
        </p:nvCxnSpPr>
        <p:spPr>
          <a:xfrm rot="1087312">
            <a:off x="8045610" y="1788158"/>
            <a:ext cx="34722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1" name="Shape 3901"/>
          <p:cNvCxnSpPr/>
          <p:nvPr/>
        </p:nvCxnSpPr>
        <p:spPr>
          <a:xfrm flipH="1" rot="-9705065">
            <a:off x="7990028" y="1867725"/>
            <a:ext cx="58439" cy="977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2" name="Shape 3902"/>
          <p:cNvCxnSpPr/>
          <p:nvPr/>
        </p:nvCxnSpPr>
        <p:spPr>
          <a:xfrm rot="1098158">
            <a:off x="7931770" y="1941424"/>
            <a:ext cx="4107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3" name="Shape 3903"/>
          <p:cNvCxnSpPr/>
          <p:nvPr/>
        </p:nvCxnSpPr>
        <p:spPr>
          <a:xfrm flipH="1" rot="-9714993">
            <a:off x="7889755" y="2011635"/>
            <a:ext cx="46391" cy="116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4" name="Shape 3904"/>
          <p:cNvCxnSpPr/>
          <p:nvPr/>
        </p:nvCxnSpPr>
        <p:spPr>
          <a:xfrm rot="1080250">
            <a:off x="7923287" y="1997946"/>
            <a:ext cx="3785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5" name="Shape 3905"/>
          <p:cNvCxnSpPr/>
          <p:nvPr/>
        </p:nvCxnSpPr>
        <p:spPr>
          <a:xfrm rot="1081483">
            <a:off x="8076126" y="1792896"/>
            <a:ext cx="3975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6" name="Shape 3906"/>
          <p:cNvCxnSpPr/>
          <p:nvPr/>
        </p:nvCxnSpPr>
        <p:spPr>
          <a:xfrm flipH="1" rot="1078148">
            <a:off x="8140150" y="1762603"/>
            <a:ext cx="116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7" name="Shape 3907"/>
          <p:cNvCxnSpPr/>
          <p:nvPr/>
        </p:nvCxnSpPr>
        <p:spPr>
          <a:xfrm rot="-9727278">
            <a:off x="8067971" y="1802138"/>
            <a:ext cx="29315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8" name="Shape 3908"/>
          <p:cNvCxnSpPr/>
          <p:nvPr/>
        </p:nvCxnSpPr>
        <p:spPr>
          <a:xfrm rot="1096074">
            <a:off x="8006001" y="1844145"/>
            <a:ext cx="32539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9" name="Shape 3909"/>
          <p:cNvCxnSpPr/>
          <p:nvPr/>
        </p:nvCxnSpPr>
        <p:spPr>
          <a:xfrm rot="-9718517">
            <a:off x="8051744" y="1821586"/>
            <a:ext cx="39750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0" name="Shape 3910"/>
          <p:cNvCxnSpPr/>
          <p:nvPr/>
        </p:nvCxnSpPr>
        <p:spPr>
          <a:xfrm rot="-9712688">
            <a:off x="8021725" y="1852769"/>
            <a:ext cx="34722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1" name="Shape 3911"/>
          <p:cNvCxnSpPr/>
          <p:nvPr/>
        </p:nvCxnSpPr>
        <p:spPr>
          <a:xfrm rot="1074751">
            <a:off x="8043684" y="1832916"/>
            <a:ext cx="31212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2" name="Shape 3912"/>
          <p:cNvCxnSpPr/>
          <p:nvPr/>
        </p:nvCxnSpPr>
        <p:spPr>
          <a:xfrm rot="1094364">
            <a:off x="8093912" y="1841074"/>
            <a:ext cx="2779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3" name="Shape 3913"/>
          <p:cNvCxnSpPr/>
          <p:nvPr/>
        </p:nvCxnSpPr>
        <p:spPr>
          <a:xfrm rot="-9693903">
            <a:off x="8130629" y="1853590"/>
            <a:ext cx="8538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4" name="Shape 3914"/>
          <p:cNvCxnSpPr/>
          <p:nvPr/>
        </p:nvCxnSpPr>
        <p:spPr>
          <a:xfrm rot="-9705636">
            <a:off x="8078588" y="1863755"/>
            <a:ext cx="2779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5" name="Shape 3915"/>
          <p:cNvCxnSpPr/>
          <p:nvPr/>
        </p:nvCxnSpPr>
        <p:spPr>
          <a:xfrm rot="-9668811">
            <a:off x="8061977" y="1863634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6" name="Shape 3916"/>
          <p:cNvCxnSpPr/>
          <p:nvPr/>
        </p:nvCxnSpPr>
        <p:spPr>
          <a:xfrm rot="-9668811">
            <a:off x="8005659" y="1965710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7" name="Shape 3917"/>
          <p:cNvCxnSpPr/>
          <p:nvPr/>
        </p:nvCxnSpPr>
        <p:spPr>
          <a:xfrm rot="-9712688">
            <a:off x="7987981" y="1985985"/>
            <a:ext cx="1736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8" name="Shape 3918"/>
          <p:cNvCxnSpPr/>
          <p:nvPr/>
        </p:nvCxnSpPr>
        <p:spPr>
          <a:xfrm rot="-9737052">
            <a:off x="7962153" y="2031467"/>
            <a:ext cx="22675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9" name="Shape 3919"/>
          <p:cNvCxnSpPr/>
          <p:nvPr/>
        </p:nvCxnSpPr>
        <p:spPr>
          <a:xfrm rot="-9668811">
            <a:off x="7930984" y="2025366"/>
            <a:ext cx="12997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0" name="Shape 3920"/>
          <p:cNvCxnSpPr/>
          <p:nvPr/>
        </p:nvCxnSpPr>
        <p:spPr>
          <a:xfrm rot="-9693903">
            <a:off x="7924060" y="2068655"/>
            <a:ext cx="1423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1" name="Shape 3921"/>
          <p:cNvCxnSpPr/>
          <p:nvPr/>
        </p:nvCxnSpPr>
        <p:spPr>
          <a:xfrm rot="-9620770">
            <a:off x="7956431" y="2057551"/>
            <a:ext cx="4459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2" name="Shape 3922"/>
          <p:cNvCxnSpPr/>
          <p:nvPr/>
        </p:nvCxnSpPr>
        <p:spPr>
          <a:xfrm rot="-9727278">
            <a:off x="7980253" y="1993785"/>
            <a:ext cx="19543" cy="5274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3" name="Shape 3923"/>
          <p:cNvCxnSpPr/>
          <p:nvPr/>
        </p:nvCxnSpPr>
        <p:spPr>
          <a:xfrm rot="-9721852">
            <a:off x="8014941" y="1983674"/>
            <a:ext cx="11669" cy="2144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4" name="Shape 3924"/>
          <p:cNvCxnSpPr/>
          <p:nvPr/>
        </p:nvCxnSpPr>
        <p:spPr>
          <a:xfrm rot="-9642597">
            <a:off x="8098325" y="1912167"/>
            <a:ext cx="635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5" name="Shape 3925"/>
          <p:cNvCxnSpPr/>
          <p:nvPr/>
        </p:nvCxnSpPr>
        <p:spPr>
          <a:xfrm rot="-9693903">
            <a:off x="8122300" y="1888347"/>
            <a:ext cx="14230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6" name="Shape 3926"/>
          <p:cNvCxnSpPr/>
          <p:nvPr/>
        </p:nvCxnSpPr>
        <p:spPr>
          <a:xfrm rot="-9711715">
            <a:off x="8173618" y="1862655"/>
            <a:ext cx="18309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7" name="Shape 3927"/>
          <p:cNvCxnSpPr/>
          <p:nvPr/>
        </p:nvCxnSpPr>
        <p:spPr>
          <a:xfrm rot="-9693903">
            <a:off x="8206014" y="1803646"/>
            <a:ext cx="8538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8" name="Shape 3928"/>
          <p:cNvCxnSpPr/>
          <p:nvPr/>
        </p:nvCxnSpPr>
        <p:spPr>
          <a:xfrm rot="-9693903">
            <a:off x="8185501" y="1803382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9" name="Shape 3929"/>
          <p:cNvCxnSpPr/>
          <p:nvPr/>
        </p:nvCxnSpPr>
        <p:spPr>
          <a:xfrm rot="-9721852">
            <a:off x="8159377" y="1821665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0" name="Shape 3930"/>
          <p:cNvCxnSpPr/>
          <p:nvPr/>
        </p:nvCxnSpPr>
        <p:spPr>
          <a:xfrm rot="-9642597">
            <a:off x="8131141" y="1776295"/>
            <a:ext cx="6356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1" name="Shape 3931"/>
          <p:cNvCxnSpPr/>
          <p:nvPr/>
        </p:nvCxnSpPr>
        <p:spPr>
          <a:xfrm rot="-9668811">
            <a:off x="8166731" y="1757792"/>
            <a:ext cx="12997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2" name="Shape 3932"/>
          <p:cNvCxnSpPr/>
          <p:nvPr/>
        </p:nvCxnSpPr>
        <p:spPr>
          <a:xfrm rot="-9724325">
            <a:off x="8206753" y="1770954"/>
            <a:ext cx="10720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3" name="Shape 3933"/>
          <p:cNvCxnSpPr/>
          <p:nvPr/>
        </p:nvCxnSpPr>
        <p:spPr>
          <a:xfrm rot="-9727278">
            <a:off x="8231406" y="1771101"/>
            <a:ext cx="9771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4" name="Shape 3934"/>
          <p:cNvCxnSpPr/>
          <p:nvPr/>
        </p:nvCxnSpPr>
        <p:spPr>
          <a:xfrm rot="-9668811">
            <a:off x="8192684" y="1745106"/>
            <a:ext cx="12997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5" name="Shape 3935"/>
          <p:cNvCxnSpPr/>
          <p:nvPr/>
        </p:nvCxnSpPr>
        <p:spPr>
          <a:xfrm flipH="1" rot="-9693903">
            <a:off x="8193330" y="1765936"/>
            <a:ext cx="948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6" name="Shape 3936"/>
          <p:cNvCxnSpPr/>
          <p:nvPr/>
        </p:nvCxnSpPr>
        <p:spPr>
          <a:xfrm rot="-9706974">
            <a:off x="8150971" y="1769912"/>
            <a:ext cx="24950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7" name="Shape 3937"/>
          <p:cNvCxnSpPr/>
          <p:nvPr/>
        </p:nvCxnSpPr>
        <p:spPr>
          <a:xfrm rot="-9700738">
            <a:off x="8155814" y="1770644"/>
            <a:ext cx="47718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8" name="Shape 3938"/>
          <p:cNvCxnSpPr/>
          <p:nvPr/>
        </p:nvCxnSpPr>
        <p:spPr>
          <a:xfrm rot="-9693903">
            <a:off x="8134868" y="1815323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9" name="Shape 3939"/>
          <p:cNvCxnSpPr/>
          <p:nvPr/>
        </p:nvCxnSpPr>
        <p:spPr>
          <a:xfrm rot="-9693903">
            <a:off x="8101779" y="1805893"/>
            <a:ext cx="23717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0" name="Shape 3940"/>
          <p:cNvCxnSpPr/>
          <p:nvPr/>
        </p:nvCxnSpPr>
        <p:spPr>
          <a:xfrm rot="-9706495">
            <a:off x="8108402" y="1802471"/>
            <a:ext cx="2589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1" name="Shape 3941"/>
          <p:cNvCxnSpPr/>
          <p:nvPr/>
        </p:nvCxnSpPr>
        <p:spPr>
          <a:xfrm rot="-9711715">
            <a:off x="8103295" y="1896406"/>
            <a:ext cx="18309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2" name="Shape 3942"/>
          <p:cNvCxnSpPr/>
          <p:nvPr/>
        </p:nvCxnSpPr>
        <p:spPr>
          <a:xfrm rot="-9700738">
            <a:off x="8051431" y="1892134"/>
            <a:ext cx="4771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3" name="Shape 3943"/>
          <p:cNvCxnSpPr/>
          <p:nvPr/>
        </p:nvCxnSpPr>
        <p:spPr>
          <a:xfrm rot="-9709553">
            <a:off x="8012302" y="1938213"/>
            <a:ext cx="62518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4" name="Shape 3944"/>
          <p:cNvCxnSpPr/>
          <p:nvPr/>
        </p:nvCxnSpPr>
        <p:spPr>
          <a:xfrm rot="-9725249">
            <a:off x="8026416" y="1949517"/>
            <a:ext cx="3121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5" name="Shape 3945"/>
          <p:cNvCxnSpPr/>
          <p:nvPr/>
        </p:nvCxnSpPr>
        <p:spPr>
          <a:xfrm rot="-9668811">
            <a:off x="8038688" y="1977490"/>
            <a:ext cx="1299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6" name="Shape 3946"/>
          <p:cNvCxnSpPr/>
          <p:nvPr/>
        </p:nvCxnSpPr>
        <p:spPr>
          <a:xfrm rot="-9724325">
            <a:off x="8022694" y="2008242"/>
            <a:ext cx="1072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7" name="Shape 3947"/>
          <p:cNvCxnSpPr/>
          <p:nvPr/>
        </p:nvCxnSpPr>
        <p:spPr>
          <a:xfrm rot="-9716372">
            <a:off x="7995363" y="2028765"/>
            <a:ext cx="43545" cy="107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8" name="Shape 3948"/>
          <p:cNvCxnSpPr/>
          <p:nvPr/>
        </p:nvCxnSpPr>
        <p:spPr>
          <a:xfrm rot="-9693903">
            <a:off x="7990945" y="1945318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9" name="Shape 3949"/>
          <p:cNvCxnSpPr/>
          <p:nvPr/>
        </p:nvCxnSpPr>
        <p:spPr>
          <a:xfrm rot="-9724325">
            <a:off x="7975098" y="1906999"/>
            <a:ext cx="21441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0" name="Shape 3950"/>
          <p:cNvCxnSpPr/>
          <p:nvPr/>
        </p:nvCxnSpPr>
        <p:spPr>
          <a:xfrm rot="-9693903">
            <a:off x="7998789" y="1883205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1" name="Shape 3951"/>
          <p:cNvCxnSpPr/>
          <p:nvPr/>
        </p:nvCxnSpPr>
        <p:spPr>
          <a:xfrm rot="-9711715">
            <a:off x="7900259" y="2078643"/>
            <a:ext cx="1830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2" name="Shape 3952"/>
          <p:cNvCxnSpPr/>
          <p:nvPr/>
        </p:nvCxnSpPr>
        <p:spPr>
          <a:xfrm rot="-9721852">
            <a:off x="7918583" y="2024628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3" name="Shape 3953"/>
          <p:cNvCxnSpPr/>
          <p:nvPr/>
        </p:nvCxnSpPr>
        <p:spPr>
          <a:xfrm rot="-9703642">
            <a:off x="7955915" y="2038144"/>
            <a:ext cx="33488" cy="249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4" name="Shape 3954"/>
          <p:cNvCxnSpPr/>
          <p:nvPr/>
        </p:nvCxnSpPr>
        <p:spPr>
          <a:xfrm rot="-9737052">
            <a:off x="7991304" y="2037952"/>
            <a:ext cx="22675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5" name="Shape 3955"/>
          <p:cNvCxnSpPr/>
          <p:nvPr/>
        </p:nvCxnSpPr>
        <p:spPr>
          <a:xfrm rot="-9693903">
            <a:off x="8044099" y="2050550"/>
            <a:ext cx="853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6" name="Shape 3956"/>
          <p:cNvCxnSpPr/>
          <p:nvPr/>
        </p:nvCxnSpPr>
        <p:spPr>
          <a:xfrm rot="-9725733">
            <a:off x="8050819" y="2020685"/>
            <a:ext cx="20492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7" name="Shape 3957"/>
          <p:cNvCxnSpPr/>
          <p:nvPr/>
        </p:nvCxnSpPr>
        <p:spPr>
          <a:xfrm rot="-9717943">
            <a:off x="8071761" y="1958480"/>
            <a:ext cx="27133" cy="378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8" name="Shape 3958"/>
          <p:cNvCxnSpPr/>
          <p:nvPr/>
        </p:nvCxnSpPr>
        <p:spPr>
          <a:xfrm rot="-9724325">
            <a:off x="8102717" y="1935694"/>
            <a:ext cx="2144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9" name="Shape 3959"/>
          <p:cNvCxnSpPr/>
          <p:nvPr/>
        </p:nvCxnSpPr>
        <p:spPr>
          <a:xfrm rot="-9693903">
            <a:off x="8136933" y="1893468"/>
            <a:ext cx="16127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0" name="Shape 3960"/>
          <p:cNvCxnSpPr/>
          <p:nvPr/>
        </p:nvCxnSpPr>
        <p:spPr>
          <a:xfrm rot="-9798045">
            <a:off x="8141259" y="1860902"/>
            <a:ext cx="313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1" name="Shape 3961"/>
          <p:cNvCxnSpPr/>
          <p:nvPr/>
        </p:nvCxnSpPr>
        <p:spPr>
          <a:xfrm rot="1093505">
            <a:off x="7970780" y="1928637"/>
            <a:ext cx="258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2" name="Shape 3962"/>
          <p:cNvCxnSpPr/>
          <p:nvPr/>
        </p:nvCxnSpPr>
        <p:spPr>
          <a:xfrm rot="1106097">
            <a:off x="7967982" y="1940728"/>
            <a:ext cx="14230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3" name="Shape 3963"/>
          <p:cNvCxnSpPr/>
          <p:nvPr/>
        </p:nvCxnSpPr>
        <p:spPr>
          <a:xfrm rot="1072722">
            <a:off x="7949607" y="1971748"/>
            <a:ext cx="195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4" name="Shape 3964"/>
          <p:cNvCxnSpPr/>
          <p:nvPr/>
        </p:nvCxnSpPr>
        <p:spPr>
          <a:xfrm rot="1093026">
            <a:off x="7945658" y="1989685"/>
            <a:ext cx="24950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5" name="Shape 3965"/>
          <p:cNvCxnSpPr/>
          <p:nvPr/>
        </p:nvCxnSpPr>
        <p:spPr>
          <a:xfrm rot="1075675">
            <a:off x="7938846" y="1983513"/>
            <a:ext cx="2144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6" name="Shape 3966"/>
          <p:cNvCxnSpPr/>
          <p:nvPr/>
        </p:nvCxnSpPr>
        <p:spPr>
          <a:xfrm flipH="1" rot="-9705636">
            <a:off x="7913111" y="2041150"/>
            <a:ext cx="27796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7" name="Shape 3967"/>
          <p:cNvCxnSpPr/>
          <p:nvPr/>
        </p:nvCxnSpPr>
        <p:spPr>
          <a:xfrm flipH="1" rot="-9717943">
            <a:off x="7897682" y="2080150"/>
            <a:ext cx="27133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8" name="Shape 3968"/>
          <p:cNvCxnSpPr/>
          <p:nvPr/>
        </p:nvCxnSpPr>
        <p:spPr>
          <a:xfrm flipH="1" rot="-9724325">
            <a:off x="7896316" y="2096883"/>
            <a:ext cx="21441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9" name="Shape 3969"/>
          <p:cNvCxnSpPr/>
          <p:nvPr/>
        </p:nvCxnSpPr>
        <p:spPr>
          <a:xfrm rot="1088285">
            <a:off x="7970218" y="1926589"/>
            <a:ext cx="1830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0" name="Shape 3970"/>
          <p:cNvCxnSpPr/>
          <p:nvPr/>
        </p:nvCxnSpPr>
        <p:spPr>
          <a:xfrm rot="1072722">
            <a:off x="7996889" y="1893713"/>
            <a:ext cx="2931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1" name="Shape 3971"/>
          <p:cNvCxnSpPr/>
          <p:nvPr/>
        </p:nvCxnSpPr>
        <p:spPr>
          <a:xfrm rot="1074267">
            <a:off x="7992808" y="1884159"/>
            <a:ext cx="2049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2" name="Shape 3972"/>
          <p:cNvCxnSpPr/>
          <p:nvPr/>
        </p:nvCxnSpPr>
        <p:spPr>
          <a:xfrm flipH="1" rot="-9717943">
            <a:off x="8029362" y="1846968"/>
            <a:ext cx="27133" cy="9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3" name="Shape 3973"/>
          <p:cNvCxnSpPr/>
          <p:nvPr/>
        </p:nvCxnSpPr>
        <p:spPr>
          <a:xfrm rot="1072722">
            <a:off x="8109428" y="1745733"/>
            <a:ext cx="19543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4" name="Shape 3974"/>
          <p:cNvCxnSpPr/>
          <p:nvPr/>
        </p:nvCxnSpPr>
        <p:spPr>
          <a:xfrm rot="1074267">
            <a:off x="8099542" y="1754246"/>
            <a:ext cx="20492" cy="1423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5" name="Shape 3975"/>
          <p:cNvCxnSpPr/>
          <p:nvPr/>
        </p:nvCxnSpPr>
        <p:spPr>
          <a:xfrm rot="1072722">
            <a:off x="8084399" y="1777478"/>
            <a:ext cx="19543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6" name="Shape 3976"/>
          <p:cNvCxnSpPr/>
          <p:nvPr/>
        </p:nvCxnSpPr>
        <p:spPr>
          <a:xfrm rot="1097237">
            <a:off x="8223888" y="2034541"/>
            <a:ext cx="736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7" name="Shape 3977"/>
          <p:cNvCxnSpPr/>
          <p:nvPr/>
        </p:nvCxnSpPr>
        <p:spPr>
          <a:xfrm flipH="1" rot="-9708981">
            <a:off x="8273333" y="1882641"/>
            <a:ext cx="43260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8" name="Shape 3978"/>
          <p:cNvCxnSpPr/>
          <p:nvPr/>
        </p:nvCxnSpPr>
        <p:spPr>
          <a:xfrm flipH="1" rot="-9699700">
            <a:off x="8144441" y="2538694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79" name="Shape 3979"/>
          <p:cNvCxnSpPr/>
          <p:nvPr/>
        </p:nvCxnSpPr>
        <p:spPr>
          <a:xfrm rot="1093505">
            <a:off x="8112046" y="2622091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0" name="Shape 3980"/>
          <p:cNvCxnSpPr/>
          <p:nvPr/>
        </p:nvCxnSpPr>
        <p:spPr>
          <a:xfrm rot="1101064">
            <a:off x="8064877" y="2709709"/>
            <a:ext cx="64795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1" name="Shape 3981"/>
          <p:cNvCxnSpPr/>
          <p:nvPr/>
        </p:nvCxnSpPr>
        <p:spPr>
          <a:xfrm rot="1097237">
            <a:off x="8037062" y="2797424"/>
            <a:ext cx="736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2" name="Shape 3982"/>
          <p:cNvCxnSpPr/>
          <p:nvPr/>
        </p:nvCxnSpPr>
        <p:spPr>
          <a:xfrm rot="1096627">
            <a:off x="7917795" y="2858107"/>
            <a:ext cx="68874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3" name="Shape 3983"/>
          <p:cNvCxnSpPr/>
          <p:nvPr/>
        </p:nvCxnSpPr>
        <p:spPr>
          <a:xfrm rot="1088098">
            <a:off x="7847929" y="2943482"/>
            <a:ext cx="90600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4" name="Shape 3984"/>
          <p:cNvCxnSpPr/>
          <p:nvPr/>
        </p:nvCxnSpPr>
        <p:spPr>
          <a:xfrm rot="1088098">
            <a:off x="7794818" y="3015898"/>
            <a:ext cx="9060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5" name="Shape 3985"/>
          <p:cNvCxnSpPr/>
          <p:nvPr/>
        </p:nvCxnSpPr>
        <p:spPr>
          <a:xfrm rot="1101064">
            <a:off x="7699411" y="3054702"/>
            <a:ext cx="6479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6" name="Shape 3986"/>
          <p:cNvCxnSpPr/>
          <p:nvPr/>
        </p:nvCxnSpPr>
        <p:spPr>
          <a:xfrm rot="1087312">
            <a:off x="7628178" y="3033180"/>
            <a:ext cx="17361" cy="9505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7" name="Shape 3987"/>
          <p:cNvCxnSpPr/>
          <p:nvPr/>
        </p:nvCxnSpPr>
        <p:spPr>
          <a:xfrm>
            <a:off x="7541655" y="2979016"/>
            <a:ext cx="0" cy="9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8" name="Shape 3988"/>
          <p:cNvCxnSpPr/>
          <p:nvPr/>
        </p:nvCxnSpPr>
        <p:spPr>
          <a:xfrm flipH="1" rot="1075675">
            <a:off x="7499230" y="2944431"/>
            <a:ext cx="21441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89" name="Shape 3989"/>
          <p:cNvCxnSpPr/>
          <p:nvPr/>
        </p:nvCxnSpPr>
        <p:spPr>
          <a:xfrm flipH="1" rot="1097237">
            <a:off x="7398194" y="2870187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0" name="Shape 3990"/>
          <p:cNvCxnSpPr/>
          <p:nvPr/>
        </p:nvCxnSpPr>
        <p:spPr>
          <a:xfrm flipH="1" rot="1101064">
            <a:off x="7351130" y="2784630"/>
            <a:ext cx="64795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1" name="Shape 3991"/>
          <p:cNvCxnSpPr/>
          <p:nvPr/>
        </p:nvCxnSpPr>
        <p:spPr>
          <a:xfrm flipH="1" rot="1106097">
            <a:off x="7336241" y="2841560"/>
            <a:ext cx="30357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2" name="Shape 3992"/>
          <p:cNvCxnSpPr/>
          <p:nvPr/>
        </p:nvCxnSpPr>
        <p:spPr>
          <a:xfrm flipH="1" rot="1100300">
            <a:off x="7350959" y="2723566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3" name="Shape 3993"/>
          <p:cNvCxnSpPr/>
          <p:nvPr/>
        </p:nvCxnSpPr>
        <p:spPr>
          <a:xfrm flipH="1" rot="1101064">
            <a:off x="7341586" y="2617100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4" name="Shape 3994"/>
          <p:cNvCxnSpPr/>
          <p:nvPr/>
        </p:nvCxnSpPr>
        <p:spPr>
          <a:xfrm flipH="1" rot="1097237">
            <a:off x="7312268" y="2409068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5" name="Shape 3995"/>
          <p:cNvCxnSpPr/>
          <p:nvPr/>
        </p:nvCxnSpPr>
        <p:spPr>
          <a:xfrm flipH="1" rot="1092373">
            <a:off x="7286952" y="2336063"/>
            <a:ext cx="9505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6" name="Shape 3996"/>
          <p:cNvCxnSpPr/>
          <p:nvPr/>
        </p:nvCxnSpPr>
        <p:spPr>
          <a:xfrm flipH="1" rot="1093505">
            <a:off x="7263149" y="2257181"/>
            <a:ext cx="5179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7" name="Shape 3997"/>
          <p:cNvCxnSpPr/>
          <p:nvPr/>
        </p:nvCxnSpPr>
        <p:spPr>
          <a:xfrm flipH="1" rot="1088098">
            <a:off x="7270136" y="2179707"/>
            <a:ext cx="9060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8" name="Shape 3998"/>
          <p:cNvCxnSpPr/>
          <p:nvPr/>
        </p:nvCxnSpPr>
        <p:spPr>
          <a:xfrm flipH="1" rot="1091592">
            <a:off x="7271872" y="1982795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99" name="Shape 3999"/>
          <p:cNvCxnSpPr/>
          <p:nvPr/>
        </p:nvCxnSpPr>
        <p:spPr>
          <a:xfrm flipH="1" rot="1096265">
            <a:off x="7280553" y="1842506"/>
            <a:ext cx="9951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00" name="Shape 4000"/>
          <p:cNvCxnSpPr/>
          <p:nvPr/>
        </p:nvCxnSpPr>
        <p:spPr>
          <a:xfrm flipH="1" rot="1096627">
            <a:off x="7319920" y="1681948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01" name="Shape 4001"/>
          <p:cNvSpPr/>
          <p:nvPr/>
        </p:nvSpPr>
        <p:spPr>
          <a:xfrm rot="1088285">
            <a:off x="8119520" y="2338128"/>
            <a:ext cx="18309" cy="1954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2" name="Shape 4002"/>
          <p:cNvSpPr/>
          <p:nvPr/>
        </p:nvSpPr>
        <p:spPr>
          <a:xfrm rot="1087312">
            <a:off x="8120615" y="2350322"/>
            <a:ext cx="34722" cy="3785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3" name="Shape 4003"/>
          <p:cNvSpPr/>
          <p:nvPr/>
        </p:nvSpPr>
        <p:spPr>
          <a:xfrm rot="1087312">
            <a:off x="8103017" y="2381974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4" name="Shape 4004"/>
          <p:cNvSpPr/>
          <p:nvPr/>
        </p:nvSpPr>
        <p:spPr>
          <a:xfrm rot="1080250">
            <a:off x="8159669" y="2373998"/>
            <a:ext cx="37853" cy="34722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5" name="Shape 4005"/>
          <p:cNvSpPr/>
          <p:nvPr/>
        </p:nvSpPr>
        <p:spPr>
          <a:xfrm rot="1087312">
            <a:off x="8230205" y="237589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6" name="Shape 4006"/>
          <p:cNvSpPr/>
          <p:nvPr/>
        </p:nvSpPr>
        <p:spPr>
          <a:xfrm rot="1074267">
            <a:off x="8285949" y="2422075"/>
            <a:ext cx="20492" cy="2144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7" name="Shape 4007"/>
          <p:cNvSpPr/>
          <p:nvPr/>
        </p:nvSpPr>
        <p:spPr>
          <a:xfrm rot="1075675">
            <a:off x="8316063" y="2481379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8" name="Shape 4008"/>
          <p:cNvSpPr/>
          <p:nvPr/>
        </p:nvSpPr>
        <p:spPr>
          <a:xfrm rot="1087312">
            <a:off x="8241379" y="246387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9" name="Shape 4009"/>
          <p:cNvSpPr/>
          <p:nvPr/>
        </p:nvSpPr>
        <p:spPr>
          <a:xfrm rot="1075675">
            <a:off x="8282931" y="2489557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0" name="Shape 4010"/>
          <p:cNvSpPr/>
          <p:nvPr/>
        </p:nvSpPr>
        <p:spPr>
          <a:xfrm rot="1075675">
            <a:off x="8281401" y="2455508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1" name="Shape 4011"/>
          <p:cNvSpPr/>
          <p:nvPr/>
        </p:nvSpPr>
        <p:spPr>
          <a:xfrm rot="1075675">
            <a:off x="8254492" y="239911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2" name="Shape 4012"/>
          <p:cNvSpPr/>
          <p:nvPr/>
        </p:nvSpPr>
        <p:spPr>
          <a:xfrm rot="1075675">
            <a:off x="8215199" y="241003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3" name="Shape 4013"/>
          <p:cNvSpPr/>
          <p:nvPr/>
        </p:nvSpPr>
        <p:spPr>
          <a:xfrm rot="1090582">
            <a:off x="7667964" y="2540100"/>
            <a:ext cx="147142" cy="139931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4" name="Shape 4014"/>
          <p:cNvSpPr/>
          <p:nvPr/>
        </p:nvSpPr>
        <p:spPr>
          <a:xfrm rot="1095055">
            <a:off x="7453851" y="2653098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5" name="Shape 4015"/>
          <p:cNvSpPr/>
          <p:nvPr/>
        </p:nvSpPr>
        <p:spPr>
          <a:xfrm rot="31056">
            <a:off x="7441894" y="2371943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016" name="Shape 4016"/>
          <p:cNvSpPr/>
          <p:nvPr/>
        </p:nvSpPr>
        <p:spPr>
          <a:xfrm rot="1920239">
            <a:off x="7618838" y="2404182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017" name="Shape 4017"/>
          <p:cNvSpPr/>
          <p:nvPr/>
        </p:nvSpPr>
        <p:spPr>
          <a:xfrm flipH="1" rot="5577019">
            <a:off x="7720321" y="270647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018" name="Shape 4018"/>
          <p:cNvSpPr/>
          <p:nvPr/>
        </p:nvSpPr>
        <p:spPr>
          <a:xfrm rot="4893066">
            <a:off x="7715232" y="2554067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019" name="Shape 4019"/>
          <p:cNvSpPr/>
          <p:nvPr/>
        </p:nvSpPr>
        <p:spPr>
          <a:xfrm rot="1106097">
            <a:off x="7510707" y="1971220"/>
            <a:ext cx="16127" cy="13072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0" name="Shape 4020"/>
          <p:cNvSpPr/>
          <p:nvPr/>
        </p:nvSpPr>
        <p:spPr>
          <a:xfrm rot="1106097">
            <a:off x="7483589" y="2074388"/>
            <a:ext cx="14230" cy="9505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1" name="Shape 4021"/>
          <p:cNvSpPr/>
          <p:nvPr/>
        </p:nvSpPr>
        <p:spPr>
          <a:xfrm rot="-538358">
            <a:off x="7722963" y="1817870"/>
            <a:ext cx="17311" cy="1264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2" name="Shape 4022"/>
          <p:cNvSpPr/>
          <p:nvPr/>
        </p:nvSpPr>
        <p:spPr>
          <a:xfrm rot="-637179">
            <a:off x="7759806" y="1913915"/>
            <a:ext cx="14650" cy="9196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3" name="Shape 4023"/>
          <p:cNvSpPr/>
          <p:nvPr/>
        </p:nvSpPr>
        <p:spPr>
          <a:xfrm rot="1074267">
            <a:off x="7581418" y="1545778"/>
            <a:ext cx="20492" cy="7798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4" name="Shape 4024"/>
          <p:cNvSpPr/>
          <p:nvPr/>
        </p:nvSpPr>
        <p:spPr>
          <a:xfrm rot="1106097">
            <a:off x="7565852" y="1607395"/>
            <a:ext cx="18024" cy="5682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5" name="Shape 4025"/>
          <p:cNvSpPr/>
          <p:nvPr/>
        </p:nvSpPr>
        <p:spPr>
          <a:xfrm rot="4799521">
            <a:off x="7837085" y="1037185"/>
            <a:ext cx="20715" cy="7808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6" name="Shape 4026"/>
          <p:cNvSpPr/>
          <p:nvPr/>
        </p:nvSpPr>
        <p:spPr>
          <a:xfrm rot="4822816">
            <a:off x="7785722" y="1057356"/>
            <a:ext cx="17952" cy="5672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7" name="Shape 4027"/>
          <p:cNvSpPr/>
          <p:nvPr/>
        </p:nvSpPr>
        <p:spPr>
          <a:xfrm rot="1091019">
            <a:off x="7518052" y="2357246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8" name="Shape 4028"/>
          <p:cNvSpPr/>
          <p:nvPr/>
        </p:nvSpPr>
        <p:spPr>
          <a:xfrm rot="1026164">
            <a:off x="7544676" y="2415459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9" name="Shape 4029"/>
          <p:cNvSpPr/>
          <p:nvPr/>
        </p:nvSpPr>
        <p:spPr>
          <a:xfrm rot="1041242">
            <a:off x="7558942" y="2387920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0" name="Shape 4030"/>
          <p:cNvSpPr/>
          <p:nvPr/>
        </p:nvSpPr>
        <p:spPr>
          <a:xfrm rot="1026164">
            <a:off x="7552462" y="240011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1" name="Shape 4031"/>
          <p:cNvSpPr/>
          <p:nvPr/>
        </p:nvSpPr>
        <p:spPr>
          <a:xfrm rot="1026164">
            <a:off x="7574024" y="237916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2" name="Shape 4032"/>
          <p:cNvSpPr/>
          <p:nvPr/>
        </p:nvSpPr>
        <p:spPr>
          <a:xfrm rot="1041242">
            <a:off x="7553101" y="239052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3" name="Shape 4033"/>
          <p:cNvSpPr/>
          <p:nvPr/>
        </p:nvSpPr>
        <p:spPr>
          <a:xfrm rot="1106097">
            <a:off x="7533506" y="2401051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4" name="Shape 4034"/>
          <p:cNvSpPr/>
          <p:nvPr/>
        </p:nvSpPr>
        <p:spPr>
          <a:xfrm rot="1026164">
            <a:off x="7543175" y="2369188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5" name="Shape 4035"/>
          <p:cNvSpPr/>
          <p:nvPr/>
        </p:nvSpPr>
        <p:spPr>
          <a:xfrm rot="1026164">
            <a:off x="7587414" y="2394579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6" name="Shape 4036"/>
          <p:cNvSpPr/>
          <p:nvPr/>
        </p:nvSpPr>
        <p:spPr>
          <a:xfrm rot="1106097">
            <a:off x="7552307" y="2375773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7" name="Shape 4037"/>
          <p:cNvSpPr/>
          <p:nvPr/>
        </p:nvSpPr>
        <p:spPr>
          <a:xfrm rot="1157403">
            <a:off x="7560791" y="2363434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8" name="Shape 4038"/>
          <p:cNvSpPr/>
          <p:nvPr/>
        </p:nvSpPr>
        <p:spPr>
          <a:xfrm rot="1041242">
            <a:off x="7530381" y="238240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9" name="Shape 4039"/>
          <p:cNvSpPr/>
          <p:nvPr/>
        </p:nvSpPr>
        <p:spPr>
          <a:xfrm rot="1041242">
            <a:off x="7544072" y="239399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0" name="Shape 4040"/>
          <p:cNvSpPr/>
          <p:nvPr/>
        </p:nvSpPr>
        <p:spPr>
          <a:xfrm rot="1041242">
            <a:off x="7576579" y="240467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1" name="Shape 4041"/>
          <p:cNvSpPr/>
          <p:nvPr/>
        </p:nvSpPr>
        <p:spPr>
          <a:xfrm rot="1041242">
            <a:off x="7572978" y="2417972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2" name="Shape 4042"/>
          <p:cNvSpPr/>
          <p:nvPr/>
        </p:nvSpPr>
        <p:spPr>
          <a:xfrm rot="1041242">
            <a:off x="7571533" y="237078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3" name="Shape 4043"/>
          <p:cNvSpPr/>
          <p:nvPr/>
        </p:nvSpPr>
        <p:spPr>
          <a:xfrm rot="1041242">
            <a:off x="7569257" y="239674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4" name="Shape 4044"/>
          <p:cNvSpPr/>
          <p:nvPr/>
        </p:nvSpPr>
        <p:spPr>
          <a:xfrm rot="1041242">
            <a:off x="7564995" y="240339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5" name="Shape 4045"/>
          <p:cNvSpPr/>
          <p:nvPr/>
        </p:nvSpPr>
        <p:spPr>
          <a:xfrm rot="1041242">
            <a:off x="7559724" y="242573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6" name="Shape 4046"/>
          <p:cNvSpPr/>
          <p:nvPr/>
        </p:nvSpPr>
        <p:spPr>
          <a:xfrm rot="1091019">
            <a:off x="7673427" y="1191314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7" name="Shape 4047"/>
          <p:cNvSpPr/>
          <p:nvPr/>
        </p:nvSpPr>
        <p:spPr>
          <a:xfrm rot="1026164">
            <a:off x="7719787" y="1250317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8" name="Shape 4048"/>
          <p:cNvSpPr/>
          <p:nvPr/>
        </p:nvSpPr>
        <p:spPr>
          <a:xfrm rot="1041242">
            <a:off x="7714317" y="1221989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9" name="Shape 4049"/>
          <p:cNvSpPr/>
          <p:nvPr/>
        </p:nvSpPr>
        <p:spPr>
          <a:xfrm rot="1026164">
            <a:off x="7707835" y="1234187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0" name="Shape 4050"/>
          <p:cNvSpPr/>
          <p:nvPr/>
        </p:nvSpPr>
        <p:spPr>
          <a:xfrm rot="1026164">
            <a:off x="7736940" y="120808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1" name="Shape 4051"/>
          <p:cNvSpPr/>
          <p:nvPr/>
        </p:nvSpPr>
        <p:spPr>
          <a:xfrm rot="1041242">
            <a:off x="7690724" y="121883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2" name="Shape 4052"/>
          <p:cNvSpPr/>
          <p:nvPr/>
        </p:nvSpPr>
        <p:spPr>
          <a:xfrm rot="1106097">
            <a:off x="7688880" y="1235120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3" name="Shape 4053"/>
          <p:cNvSpPr/>
          <p:nvPr/>
        </p:nvSpPr>
        <p:spPr>
          <a:xfrm rot="1026164">
            <a:off x="7698548" y="1203257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4" name="Shape 4054"/>
          <p:cNvSpPr/>
          <p:nvPr/>
        </p:nvSpPr>
        <p:spPr>
          <a:xfrm rot="1026164">
            <a:off x="7742788" y="122864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5" name="Shape 4055"/>
          <p:cNvSpPr/>
          <p:nvPr/>
        </p:nvSpPr>
        <p:spPr>
          <a:xfrm rot="1106097">
            <a:off x="7728134" y="1238278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6" name="Shape 4056"/>
          <p:cNvSpPr/>
          <p:nvPr/>
        </p:nvSpPr>
        <p:spPr>
          <a:xfrm rot="1157403">
            <a:off x="7716165" y="1197503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7" name="Shape 4057"/>
          <p:cNvSpPr/>
          <p:nvPr/>
        </p:nvSpPr>
        <p:spPr>
          <a:xfrm rot="1041242">
            <a:off x="7685755" y="121647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8" name="Shape 4058"/>
          <p:cNvSpPr/>
          <p:nvPr/>
        </p:nvSpPr>
        <p:spPr>
          <a:xfrm rot="1041242">
            <a:off x="7699446" y="122806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9" name="Shape 4059"/>
          <p:cNvSpPr/>
          <p:nvPr/>
        </p:nvSpPr>
        <p:spPr>
          <a:xfrm rot="1041242">
            <a:off x="7731952" y="123874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0" name="Shape 4060"/>
          <p:cNvSpPr/>
          <p:nvPr/>
        </p:nvSpPr>
        <p:spPr>
          <a:xfrm rot="1041242">
            <a:off x="7728352" y="125204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1" name="Shape 4061"/>
          <p:cNvSpPr/>
          <p:nvPr/>
        </p:nvSpPr>
        <p:spPr>
          <a:xfrm rot="1041242">
            <a:off x="7726907" y="120485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2" name="Shape 4062"/>
          <p:cNvSpPr/>
          <p:nvPr/>
        </p:nvSpPr>
        <p:spPr>
          <a:xfrm rot="1041242">
            <a:off x="7710919" y="123394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3" name="Shape 4063"/>
          <p:cNvSpPr/>
          <p:nvPr/>
        </p:nvSpPr>
        <p:spPr>
          <a:xfrm rot="1041242">
            <a:off x="7711817" y="121541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4" name="Shape 4064"/>
          <p:cNvSpPr/>
          <p:nvPr/>
        </p:nvSpPr>
        <p:spPr>
          <a:xfrm rot="1041242">
            <a:off x="7715098" y="125980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5" name="Shape 4065"/>
          <p:cNvSpPr/>
          <p:nvPr/>
        </p:nvSpPr>
        <p:spPr>
          <a:xfrm rot="1091019">
            <a:off x="7626244" y="1836453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6" name="Shape 4066"/>
          <p:cNvSpPr/>
          <p:nvPr/>
        </p:nvSpPr>
        <p:spPr>
          <a:xfrm rot="1026164">
            <a:off x="7639544" y="1865499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7" name="Shape 4067"/>
          <p:cNvSpPr/>
          <p:nvPr/>
        </p:nvSpPr>
        <p:spPr>
          <a:xfrm rot="1041242">
            <a:off x="7646588" y="185174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8" name="Shape 4068"/>
          <p:cNvSpPr/>
          <p:nvPr/>
        </p:nvSpPr>
        <p:spPr>
          <a:xfrm rot="1051534">
            <a:off x="7643426" y="1857848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9" name="Shape 4069"/>
          <p:cNvSpPr/>
          <p:nvPr/>
        </p:nvSpPr>
        <p:spPr>
          <a:xfrm rot="1051534">
            <a:off x="7654187" y="184738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0" name="Shape 4070"/>
          <p:cNvSpPr/>
          <p:nvPr/>
        </p:nvSpPr>
        <p:spPr>
          <a:xfrm rot="1233363">
            <a:off x="7643724" y="18531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1" name="Shape 4071"/>
          <p:cNvSpPr/>
          <p:nvPr/>
        </p:nvSpPr>
        <p:spPr>
          <a:xfrm rot="1106097">
            <a:off x="7633969" y="1858306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2" name="Shape 4072"/>
          <p:cNvSpPr/>
          <p:nvPr/>
        </p:nvSpPr>
        <p:spPr>
          <a:xfrm rot="1051534">
            <a:off x="7660869" y="1855083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3" name="Shape 4073"/>
          <p:cNvSpPr/>
          <p:nvPr/>
        </p:nvSpPr>
        <p:spPr>
          <a:xfrm rot="1233363">
            <a:off x="7632386" y="18490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4" name="Shape 4074"/>
          <p:cNvSpPr/>
          <p:nvPr/>
        </p:nvSpPr>
        <p:spPr>
          <a:xfrm rot="1233363">
            <a:off x="7655441" y="186019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5" name="Shape 4075"/>
          <p:cNvSpPr/>
          <p:nvPr/>
        </p:nvSpPr>
        <p:spPr>
          <a:xfrm rot="1233363">
            <a:off x="7653644" y="18668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6" name="Shape 4076"/>
          <p:cNvSpPr/>
          <p:nvPr/>
        </p:nvSpPr>
        <p:spPr>
          <a:xfrm rot="1233363">
            <a:off x="7652923" y="184327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7" name="Shape 4077"/>
          <p:cNvSpPr/>
          <p:nvPr/>
        </p:nvSpPr>
        <p:spPr>
          <a:xfrm rot="1233363">
            <a:off x="7649661" y="185954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8" name="Shape 4078"/>
          <p:cNvSpPr/>
          <p:nvPr/>
        </p:nvSpPr>
        <p:spPr>
          <a:xfrm rot="1233363">
            <a:off x="7647030" y="187070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9" name="Shape 4079"/>
          <p:cNvSpPr/>
          <p:nvPr/>
        </p:nvSpPr>
        <p:spPr>
          <a:xfrm rot="-9708981">
            <a:off x="7496708" y="1759780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0" name="Shape 4080"/>
          <p:cNvSpPr/>
          <p:nvPr/>
        </p:nvSpPr>
        <p:spPr>
          <a:xfrm rot="-9773836">
            <a:off x="7522588" y="1767731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1" name="Shape 4081"/>
          <p:cNvSpPr/>
          <p:nvPr/>
        </p:nvSpPr>
        <p:spPr>
          <a:xfrm rot="-9758758">
            <a:off x="7514595" y="1780163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2" name="Shape 4082"/>
          <p:cNvSpPr/>
          <p:nvPr/>
        </p:nvSpPr>
        <p:spPr>
          <a:xfrm rot="-9748466">
            <a:off x="7516810" y="1773772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3" name="Shape 4083"/>
          <p:cNvSpPr/>
          <p:nvPr/>
        </p:nvSpPr>
        <p:spPr>
          <a:xfrm rot="-9748466">
            <a:off x="7506049" y="1784234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4" name="Shape 4084"/>
          <p:cNvSpPr/>
          <p:nvPr/>
        </p:nvSpPr>
        <p:spPr>
          <a:xfrm rot="-9566637">
            <a:off x="7519926" y="17816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5" name="Shape 4085"/>
          <p:cNvSpPr/>
          <p:nvPr/>
        </p:nvSpPr>
        <p:spPr>
          <a:xfrm rot="-9693903">
            <a:off x="7527500" y="1774262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6" name="Shape 4086"/>
          <p:cNvSpPr/>
          <p:nvPr/>
        </p:nvSpPr>
        <p:spPr>
          <a:xfrm rot="-9773836">
            <a:off x="7523338" y="1791113"/>
            <a:ext cx="4080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7" name="Shape 4087"/>
          <p:cNvSpPr/>
          <p:nvPr/>
        </p:nvSpPr>
        <p:spPr>
          <a:xfrm rot="-9748466">
            <a:off x="7499366" y="1776536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8" name="Shape 4088"/>
          <p:cNvSpPr/>
          <p:nvPr/>
        </p:nvSpPr>
        <p:spPr>
          <a:xfrm rot="-9693903">
            <a:off x="7516221" y="1785643"/>
            <a:ext cx="6640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9" name="Shape 4089"/>
          <p:cNvSpPr/>
          <p:nvPr/>
        </p:nvSpPr>
        <p:spPr>
          <a:xfrm rot="-9798045">
            <a:off x="7515471" y="1795008"/>
            <a:ext cx="3132" cy="28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0" name="Shape 4090"/>
          <p:cNvSpPr/>
          <p:nvPr/>
        </p:nvSpPr>
        <p:spPr>
          <a:xfrm rot="-9566637">
            <a:off x="7531264" y="17856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1" name="Shape 4091"/>
          <p:cNvSpPr/>
          <p:nvPr/>
        </p:nvSpPr>
        <p:spPr>
          <a:xfrm rot="-9566637">
            <a:off x="7508209" y="177455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2" name="Shape 4092"/>
          <p:cNvSpPr/>
          <p:nvPr/>
        </p:nvSpPr>
        <p:spPr>
          <a:xfrm rot="-9566637">
            <a:off x="7510005" y="17679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3" name="Shape 4093"/>
          <p:cNvSpPr/>
          <p:nvPr/>
        </p:nvSpPr>
        <p:spPr>
          <a:xfrm rot="-9566637">
            <a:off x="7510726" y="1791472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4" name="Shape 4094"/>
          <p:cNvSpPr/>
          <p:nvPr/>
        </p:nvSpPr>
        <p:spPr>
          <a:xfrm rot="-9566637">
            <a:off x="7516619" y="1764048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5" name="Shape 4095"/>
          <p:cNvSpPr/>
          <p:nvPr/>
        </p:nvSpPr>
        <p:spPr>
          <a:xfrm>
            <a:off x="796535" y="2583173"/>
            <a:ext cx="269657" cy="559922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096" name="Shape 4096"/>
          <p:cNvSpPr/>
          <p:nvPr/>
        </p:nvSpPr>
        <p:spPr>
          <a:xfrm>
            <a:off x="875037" y="2646299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097" name="Shape 4097"/>
          <p:cNvSpPr/>
          <p:nvPr/>
        </p:nvSpPr>
        <p:spPr>
          <a:xfrm>
            <a:off x="981628" y="2655373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8" name="Shape 4098"/>
          <p:cNvSpPr/>
          <p:nvPr/>
        </p:nvSpPr>
        <p:spPr>
          <a:xfrm>
            <a:off x="984140" y="266424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9" name="Shape 4099"/>
          <p:cNvSpPr/>
          <p:nvPr/>
        </p:nvSpPr>
        <p:spPr>
          <a:xfrm>
            <a:off x="986879" y="267281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0" name="Shape 4100"/>
          <p:cNvSpPr/>
          <p:nvPr/>
        </p:nvSpPr>
        <p:spPr>
          <a:xfrm>
            <a:off x="1002099" y="274130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1" name="Shape 4101"/>
          <p:cNvSpPr/>
          <p:nvPr/>
        </p:nvSpPr>
        <p:spPr>
          <a:xfrm>
            <a:off x="975937" y="2893287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2" name="Shape 4102"/>
          <p:cNvSpPr/>
          <p:nvPr/>
        </p:nvSpPr>
        <p:spPr>
          <a:xfrm>
            <a:off x="925885" y="293954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3" name="Shape 4103"/>
          <p:cNvSpPr/>
          <p:nvPr/>
        </p:nvSpPr>
        <p:spPr>
          <a:xfrm>
            <a:off x="934215" y="2932131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4" name="Shape 4104"/>
          <p:cNvSpPr/>
          <p:nvPr/>
        </p:nvSpPr>
        <p:spPr>
          <a:xfrm>
            <a:off x="917439" y="3043975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5" name="Shape 4105"/>
          <p:cNvSpPr/>
          <p:nvPr/>
        </p:nvSpPr>
        <p:spPr>
          <a:xfrm>
            <a:off x="830545" y="2854308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6" name="Shape 4106"/>
          <p:cNvSpPr/>
          <p:nvPr/>
        </p:nvSpPr>
        <p:spPr>
          <a:xfrm>
            <a:off x="828291" y="2750312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7" name="Shape 4107"/>
          <p:cNvSpPr/>
          <p:nvPr/>
        </p:nvSpPr>
        <p:spPr>
          <a:xfrm>
            <a:off x="959459" y="3094550"/>
            <a:ext cx="10799" cy="10799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8" name="Shape 4108"/>
          <p:cNvSpPr/>
          <p:nvPr/>
        </p:nvSpPr>
        <p:spPr>
          <a:xfrm>
            <a:off x="969601" y="257595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09" name="Shape 4109"/>
          <p:cNvSpPr/>
          <p:nvPr/>
        </p:nvSpPr>
        <p:spPr>
          <a:xfrm>
            <a:off x="1011367" y="2620733"/>
            <a:ext cx="24279" cy="2655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0" name="Shape 4110"/>
          <p:cNvSpPr/>
          <p:nvPr/>
        </p:nvSpPr>
        <p:spPr>
          <a:xfrm rot="1991854">
            <a:off x="1045650" y="2715842"/>
            <a:ext cx="24264" cy="2653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1" name="Shape 4111"/>
          <p:cNvSpPr/>
          <p:nvPr/>
        </p:nvSpPr>
        <p:spPr>
          <a:xfrm rot="1990036">
            <a:off x="1064986" y="2793732"/>
            <a:ext cx="14694" cy="1630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2" name="Shape 4112"/>
          <p:cNvSpPr/>
          <p:nvPr/>
        </p:nvSpPr>
        <p:spPr>
          <a:xfrm rot="3457368">
            <a:off x="1064419" y="2855053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3" name="Shape 4113"/>
          <p:cNvSpPr/>
          <p:nvPr/>
        </p:nvSpPr>
        <p:spPr>
          <a:xfrm rot="1989543">
            <a:off x="1064302" y="2940713"/>
            <a:ext cx="10180" cy="10817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4" name="Shape 4114"/>
          <p:cNvSpPr/>
          <p:nvPr/>
        </p:nvSpPr>
        <p:spPr>
          <a:xfrm rot="3457368">
            <a:off x="1053091" y="2993872"/>
            <a:ext cx="24274" cy="26545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5" name="Shape 4115"/>
          <p:cNvSpPr/>
          <p:nvPr/>
        </p:nvSpPr>
        <p:spPr>
          <a:xfrm rot="6911123">
            <a:off x="993191" y="3103704"/>
            <a:ext cx="24277" cy="2654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6" name="Shape 4116"/>
          <p:cNvSpPr/>
          <p:nvPr/>
        </p:nvSpPr>
        <p:spPr>
          <a:xfrm rot="-8789139">
            <a:off x="832330" y="3066272"/>
            <a:ext cx="24288" cy="265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7" name="Shape 4117"/>
          <p:cNvSpPr/>
          <p:nvPr/>
        </p:nvSpPr>
        <p:spPr>
          <a:xfrm rot="-8376222">
            <a:off x="815795" y="2991674"/>
            <a:ext cx="18455" cy="20326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8" name="Shape 4118"/>
          <p:cNvSpPr/>
          <p:nvPr/>
        </p:nvSpPr>
        <p:spPr>
          <a:xfrm rot="-7626902">
            <a:off x="805363" y="2944658"/>
            <a:ext cx="24272" cy="26542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19" name="Shape 4119"/>
          <p:cNvSpPr/>
          <p:nvPr/>
        </p:nvSpPr>
        <p:spPr>
          <a:xfrm rot="-7624846">
            <a:off x="800301" y="2908376"/>
            <a:ext cx="16540" cy="1784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0" name="Shape 4120"/>
          <p:cNvSpPr/>
          <p:nvPr/>
        </p:nvSpPr>
        <p:spPr>
          <a:xfrm rot="-8134935">
            <a:off x="797592" y="2861856"/>
            <a:ext cx="12458" cy="13568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1" name="Shape 4121"/>
          <p:cNvSpPr/>
          <p:nvPr/>
        </p:nvSpPr>
        <p:spPr>
          <a:xfrm rot="-9252581">
            <a:off x="786121" y="2808677"/>
            <a:ext cx="24280" cy="26551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2" name="Shape 4122"/>
          <p:cNvSpPr/>
          <p:nvPr/>
        </p:nvSpPr>
        <p:spPr>
          <a:xfrm rot="-6835176">
            <a:off x="773346" y="2696553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3" name="Shape 4123"/>
          <p:cNvSpPr/>
          <p:nvPr/>
        </p:nvSpPr>
        <p:spPr>
          <a:xfrm rot="-6835145">
            <a:off x="801472" y="2667647"/>
            <a:ext cx="14396" cy="20319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4" name="Shape 4124"/>
          <p:cNvSpPr/>
          <p:nvPr/>
        </p:nvSpPr>
        <p:spPr>
          <a:xfrm rot="-6835176">
            <a:off x="821614" y="2610489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5" name="Shape 4125"/>
          <p:cNvSpPr/>
          <p:nvPr/>
        </p:nvSpPr>
        <p:spPr>
          <a:xfrm rot="-4806423">
            <a:off x="875283" y="2568646"/>
            <a:ext cx="24282" cy="26553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6" name="Shape 4126"/>
          <p:cNvSpPr/>
          <p:nvPr/>
        </p:nvSpPr>
        <p:spPr>
          <a:xfrm rot="-6835176">
            <a:off x="770387" y="2741820"/>
            <a:ext cx="24288" cy="26560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7" name="Shape 4127"/>
          <p:cNvSpPr/>
          <p:nvPr/>
        </p:nvSpPr>
        <p:spPr>
          <a:xfrm rot="5057364">
            <a:off x="1045636" y="3055755"/>
            <a:ext cx="24292" cy="26564"/>
          </a:xfrm>
          <a:custGeom>
            <a:pathLst>
              <a:path extrusionOk="0" h="7832" w="7162">
                <a:moveTo>
                  <a:pt x="0" y="7431"/>
                </a:moveTo>
                <a:lnTo>
                  <a:pt x="7162" y="0"/>
                </a:lnTo>
                <a:lnTo>
                  <a:pt x="736" y="7832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8" name="Shape 4128"/>
          <p:cNvSpPr/>
          <p:nvPr/>
        </p:nvSpPr>
        <p:spPr>
          <a:xfrm>
            <a:off x="786481" y="2573730"/>
            <a:ext cx="285765" cy="576439"/>
          </a:xfrm>
          <a:custGeom>
            <a:pathLst>
              <a:path extrusionOk="0" h="165169" w="79545">
                <a:moveTo>
                  <a:pt x="46570" y="161338"/>
                </a:moveTo>
                <a:cubicBezTo>
                  <a:pt x="56676" y="156446"/>
                  <a:pt x="68995" y="151490"/>
                  <a:pt x="73613" y="141256"/>
                </a:cubicBezTo>
                <a:cubicBezTo>
                  <a:pt x="77475" y="132695"/>
                  <a:pt x="76785" y="122734"/>
                  <a:pt x="77898" y="113409"/>
                </a:cubicBezTo>
                <a:cubicBezTo>
                  <a:pt x="80888" y="88333"/>
                  <a:pt x="80232" y="61682"/>
                  <a:pt x="71739" y="37900"/>
                </a:cubicBezTo>
                <a:cubicBezTo>
                  <a:pt x="68750" y="29533"/>
                  <a:pt x="67113" y="20203"/>
                  <a:pt x="61564" y="13266"/>
                </a:cubicBezTo>
                <a:cubicBezTo>
                  <a:pt x="54740" y="4736"/>
                  <a:pt x="41861" y="-2132"/>
                  <a:pt x="31307" y="682"/>
                </a:cubicBezTo>
                <a:cubicBezTo>
                  <a:pt x="13558" y="5414"/>
                  <a:pt x="1960" y="27912"/>
                  <a:pt x="247" y="46201"/>
                </a:cubicBezTo>
                <a:cubicBezTo>
                  <a:pt x="-741" y="56750"/>
                  <a:pt x="2513" y="67271"/>
                  <a:pt x="3728" y="77797"/>
                </a:cubicBezTo>
                <a:cubicBezTo>
                  <a:pt x="5391" y="92214"/>
                  <a:pt x="7688" y="106632"/>
                  <a:pt x="11493" y="120638"/>
                </a:cubicBezTo>
                <a:cubicBezTo>
                  <a:pt x="15359" y="134873"/>
                  <a:pt x="16185" y="152479"/>
                  <a:pt x="27559" y="161873"/>
                </a:cubicBezTo>
                <a:cubicBezTo>
                  <a:pt x="32445" y="165908"/>
                  <a:pt x="42765" y="166673"/>
                  <a:pt x="46570" y="16160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29" name="Shape 4129"/>
          <p:cNvSpPr/>
          <p:nvPr/>
        </p:nvSpPr>
        <p:spPr>
          <a:xfrm>
            <a:off x="978989" y="2985840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0" name="Shape 4130"/>
          <p:cNvSpPr/>
          <p:nvPr/>
        </p:nvSpPr>
        <p:spPr>
          <a:xfrm>
            <a:off x="821422" y="2828025"/>
            <a:ext cx="47099" cy="45600"/>
          </a:xfrm>
          <a:prstGeom prst="ellipse">
            <a:avLst/>
          </a:prstGeom>
          <a:solidFill>
            <a:srgbClr val="FFFF00">
              <a:alpha val="20380"/>
            </a:srgbClr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1" name="Shape 4131"/>
          <p:cNvSpPr txBox="1"/>
          <p:nvPr/>
        </p:nvSpPr>
        <p:spPr>
          <a:xfrm>
            <a:off x="301225" y="3164700"/>
            <a:ext cx="1231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Bacterium</a:t>
            </a:r>
          </a:p>
        </p:txBody>
      </p:sp>
      <p:sp>
        <p:nvSpPr>
          <p:cNvPr id="4132" name="Shape 4132"/>
          <p:cNvSpPr txBox="1"/>
          <p:nvPr/>
        </p:nvSpPr>
        <p:spPr>
          <a:xfrm>
            <a:off x="7031847" y="3160625"/>
            <a:ext cx="1459499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Paramecium</a:t>
            </a:r>
          </a:p>
        </p:txBody>
      </p:sp>
      <p:sp>
        <p:nvSpPr>
          <p:cNvPr id="4133" name="Shape 4133"/>
          <p:cNvSpPr/>
          <p:nvPr/>
        </p:nvSpPr>
        <p:spPr>
          <a:xfrm flipH="1" rot="2905192">
            <a:off x="8428303" y="645862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34" name="Shape 4134"/>
          <p:cNvSpPr/>
          <p:nvPr/>
        </p:nvSpPr>
        <p:spPr>
          <a:xfrm flipH="1" rot="5166643">
            <a:off x="8449611" y="761171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35" name="Shape 4135"/>
          <p:cNvSpPr/>
          <p:nvPr/>
        </p:nvSpPr>
        <p:spPr>
          <a:xfrm flipH="1" rot="-255167">
            <a:off x="8316306" y="542735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36" name="Shape 4136"/>
          <p:cNvSpPr/>
          <p:nvPr/>
        </p:nvSpPr>
        <p:spPr>
          <a:xfrm flipH="1" rot="-2933209">
            <a:off x="8170758" y="482607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37" name="Shape 4137"/>
          <p:cNvSpPr/>
          <p:nvPr/>
        </p:nvSpPr>
        <p:spPr>
          <a:xfrm rot="-10768944">
            <a:off x="8373782" y="871571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38" name="Shape 4138"/>
          <p:cNvSpPr/>
          <p:nvPr/>
        </p:nvSpPr>
        <p:spPr>
          <a:xfrm rot="-8879761">
            <a:off x="8196683" y="848816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39" name="Shape 4139"/>
          <p:cNvSpPr/>
          <p:nvPr/>
        </p:nvSpPr>
        <p:spPr>
          <a:xfrm flipH="1" rot="-5222981">
            <a:off x="8083889" y="59704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40" name="Shape 4140"/>
          <p:cNvSpPr/>
          <p:nvPr/>
        </p:nvSpPr>
        <p:spPr>
          <a:xfrm rot="-5906934">
            <a:off x="8076914" y="715800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41" name="Shape 4141"/>
          <p:cNvSpPr/>
          <p:nvPr/>
        </p:nvSpPr>
        <p:spPr>
          <a:xfrm rot="-9704945">
            <a:off x="8255790" y="674282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2" name="Shape 4142"/>
          <p:cNvSpPr/>
          <p:nvPr/>
        </p:nvSpPr>
        <p:spPr>
          <a:xfrm rot="1092024">
            <a:off x="2731101" y="315821"/>
            <a:ext cx="1024417" cy="275633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143" name="Shape 4143"/>
          <p:cNvSpPr/>
          <p:nvPr/>
        </p:nvSpPr>
        <p:spPr>
          <a:xfrm rot="2880767">
            <a:off x="3117733" y="2705866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4" name="Shape 4144"/>
          <p:cNvSpPr/>
          <p:nvPr/>
        </p:nvSpPr>
        <p:spPr>
          <a:xfrm rot="2804142">
            <a:off x="3085837" y="2742273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5" name="Shape 4145"/>
          <p:cNvSpPr/>
          <p:nvPr/>
        </p:nvSpPr>
        <p:spPr>
          <a:xfrm rot="1092024">
            <a:off x="3258713" y="1836201"/>
            <a:ext cx="209934" cy="279015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4146" name="Shape 4146"/>
          <p:cNvCxnSpPr/>
          <p:nvPr/>
        </p:nvCxnSpPr>
        <p:spPr>
          <a:xfrm flipH="1" rot="-9698936">
            <a:off x="3556602" y="1518085"/>
            <a:ext cx="6479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47" name="Shape 4147"/>
          <p:cNvCxnSpPr/>
          <p:nvPr/>
        </p:nvCxnSpPr>
        <p:spPr>
          <a:xfrm flipH="1" rot="-9698936">
            <a:off x="3593343" y="1488779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48" name="Shape 4148"/>
          <p:cNvCxnSpPr/>
          <p:nvPr/>
        </p:nvCxnSpPr>
        <p:spPr>
          <a:xfrm flipH="1" rot="-9707627">
            <a:off x="3632619" y="1397354"/>
            <a:ext cx="9505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49" name="Shape 4149"/>
          <p:cNvCxnSpPr/>
          <p:nvPr/>
        </p:nvCxnSpPr>
        <p:spPr>
          <a:xfrm flipH="1" rot="-9702227">
            <a:off x="3693866" y="1321540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0" name="Shape 4150"/>
          <p:cNvCxnSpPr/>
          <p:nvPr/>
        </p:nvCxnSpPr>
        <p:spPr>
          <a:xfrm flipH="1" rot="-9706495">
            <a:off x="3746973" y="1177446"/>
            <a:ext cx="10359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1" name="Shape 4151"/>
          <p:cNvCxnSpPr/>
          <p:nvPr/>
        </p:nvCxnSpPr>
        <p:spPr>
          <a:xfrm flipH="1" rot="-9706495">
            <a:off x="3830546" y="1082501"/>
            <a:ext cx="25899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2" name="Shape 4152"/>
          <p:cNvCxnSpPr/>
          <p:nvPr/>
        </p:nvCxnSpPr>
        <p:spPr>
          <a:xfrm rot="1101064">
            <a:off x="3502865" y="1613524"/>
            <a:ext cx="6479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3" name="Shape 4153"/>
          <p:cNvCxnSpPr/>
          <p:nvPr/>
        </p:nvCxnSpPr>
        <p:spPr>
          <a:xfrm flipH="1" rot="-9708981">
            <a:off x="3454150" y="1678560"/>
            <a:ext cx="8652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4" name="Shape 4154"/>
          <p:cNvCxnSpPr/>
          <p:nvPr/>
        </p:nvCxnSpPr>
        <p:spPr>
          <a:xfrm flipH="1" rot="-9698936">
            <a:off x="3412473" y="1720553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5" name="Shape 4155"/>
          <p:cNvCxnSpPr/>
          <p:nvPr/>
        </p:nvCxnSpPr>
        <p:spPr>
          <a:xfrm rot="1099262">
            <a:off x="3362628" y="1791978"/>
            <a:ext cx="477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6" name="Shape 4156"/>
          <p:cNvCxnSpPr/>
          <p:nvPr/>
        </p:nvCxnSpPr>
        <p:spPr>
          <a:xfrm rot="1087312">
            <a:off x="3321926" y="1855565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7" name="Shape 4157"/>
          <p:cNvCxnSpPr/>
          <p:nvPr/>
        </p:nvCxnSpPr>
        <p:spPr>
          <a:xfrm flipH="1" rot="-9710632">
            <a:off x="3262655" y="1928162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8" name="Shape 4158"/>
          <p:cNvCxnSpPr/>
          <p:nvPr/>
        </p:nvCxnSpPr>
        <p:spPr>
          <a:xfrm rot="1095286">
            <a:off x="3306570" y="1862286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59" name="Shape 4159"/>
          <p:cNvCxnSpPr/>
          <p:nvPr/>
        </p:nvCxnSpPr>
        <p:spPr>
          <a:xfrm flipH="1" rot="-9702763">
            <a:off x="3222067" y="1996524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0" name="Shape 4160"/>
          <p:cNvCxnSpPr/>
          <p:nvPr/>
        </p:nvCxnSpPr>
        <p:spPr>
          <a:xfrm rot="-9704714">
            <a:off x="3344746" y="1903995"/>
            <a:ext cx="60336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1" name="Shape 4161"/>
          <p:cNvCxnSpPr/>
          <p:nvPr/>
        </p:nvCxnSpPr>
        <p:spPr>
          <a:xfrm rot="-9698936">
            <a:off x="3366717" y="1869186"/>
            <a:ext cx="64795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2" name="Shape 4162"/>
          <p:cNvCxnSpPr/>
          <p:nvPr/>
        </p:nvCxnSpPr>
        <p:spPr>
          <a:xfrm rot="-9712688">
            <a:off x="3425077" y="1811098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3" name="Shape 4163"/>
          <p:cNvCxnSpPr/>
          <p:nvPr/>
        </p:nvCxnSpPr>
        <p:spPr>
          <a:xfrm rot="-9716372">
            <a:off x="3462222" y="1774755"/>
            <a:ext cx="4354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4" name="Shape 4164"/>
          <p:cNvCxnSpPr/>
          <p:nvPr/>
        </p:nvCxnSpPr>
        <p:spPr>
          <a:xfrm rot="-9704714">
            <a:off x="3460727" y="1722673"/>
            <a:ext cx="6033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5" name="Shape 4165"/>
          <p:cNvCxnSpPr/>
          <p:nvPr/>
        </p:nvCxnSpPr>
        <p:spPr>
          <a:xfrm rot="-9716372">
            <a:off x="3341802" y="2019550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6" name="Shape 4166"/>
          <p:cNvCxnSpPr/>
          <p:nvPr/>
        </p:nvCxnSpPr>
        <p:spPr>
          <a:xfrm rot="-9724325">
            <a:off x="3426348" y="1927620"/>
            <a:ext cx="21441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7" name="Shape 4167"/>
          <p:cNvCxnSpPr/>
          <p:nvPr/>
        </p:nvCxnSpPr>
        <p:spPr>
          <a:xfrm rot="-9706495">
            <a:off x="3446981" y="1871062"/>
            <a:ext cx="25899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8" name="Shape 4168"/>
          <p:cNvCxnSpPr/>
          <p:nvPr/>
        </p:nvCxnSpPr>
        <p:spPr>
          <a:xfrm rot="-9724325">
            <a:off x="3490797" y="1834739"/>
            <a:ext cx="21441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9" name="Shape 4169"/>
          <p:cNvCxnSpPr/>
          <p:nvPr/>
        </p:nvCxnSpPr>
        <p:spPr>
          <a:xfrm rot="-9712688">
            <a:off x="3515909" y="1805469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0" name="Shape 4170"/>
          <p:cNvCxnSpPr/>
          <p:nvPr/>
        </p:nvCxnSpPr>
        <p:spPr>
          <a:xfrm rot="-9724325">
            <a:off x="3517692" y="1729781"/>
            <a:ext cx="21441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1" name="Shape 4171"/>
          <p:cNvCxnSpPr/>
          <p:nvPr/>
        </p:nvCxnSpPr>
        <p:spPr>
          <a:xfrm rot="-9702227">
            <a:off x="3387458" y="1849052"/>
            <a:ext cx="3918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2" name="Shape 4172"/>
          <p:cNvCxnSpPr/>
          <p:nvPr/>
        </p:nvCxnSpPr>
        <p:spPr>
          <a:xfrm rot="-9703373">
            <a:off x="3403350" y="1772736"/>
            <a:ext cx="6887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3" name="Shape 4173"/>
          <p:cNvCxnSpPr/>
          <p:nvPr/>
        </p:nvCxnSpPr>
        <p:spPr>
          <a:xfrm rot="-9712688">
            <a:off x="3449587" y="1755024"/>
            <a:ext cx="34722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4" name="Shape 4174"/>
          <p:cNvCxnSpPr/>
          <p:nvPr/>
        </p:nvCxnSpPr>
        <p:spPr>
          <a:xfrm rot="-9693903">
            <a:off x="3341956" y="1978610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5" name="Shape 4175"/>
          <p:cNvCxnSpPr/>
          <p:nvPr/>
        </p:nvCxnSpPr>
        <p:spPr>
          <a:xfrm rot="-9693903">
            <a:off x="3324405" y="2031990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6" name="Shape 4176"/>
          <p:cNvCxnSpPr/>
          <p:nvPr/>
        </p:nvCxnSpPr>
        <p:spPr>
          <a:xfrm rot="-9700738">
            <a:off x="3387859" y="1960201"/>
            <a:ext cx="477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7" name="Shape 4177"/>
          <p:cNvCxnSpPr/>
          <p:nvPr/>
        </p:nvCxnSpPr>
        <p:spPr>
          <a:xfrm>
            <a:off x="3426683" y="1914927"/>
            <a:ext cx="0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8" name="Shape 4178"/>
          <p:cNvCxnSpPr/>
          <p:nvPr/>
        </p:nvCxnSpPr>
        <p:spPr>
          <a:xfrm rot="-9702227">
            <a:off x="3376776" y="1896021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9" name="Shape 4179"/>
          <p:cNvCxnSpPr/>
          <p:nvPr/>
        </p:nvCxnSpPr>
        <p:spPr>
          <a:xfrm flipH="1" rot="-9693903">
            <a:off x="3286622" y="1951418"/>
            <a:ext cx="3035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0" name="Shape 4180"/>
          <p:cNvCxnSpPr/>
          <p:nvPr/>
        </p:nvCxnSpPr>
        <p:spPr>
          <a:xfrm flipH="1" rot="-9700738">
            <a:off x="3307044" y="1901459"/>
            <a:ext cx="4771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1" name="Shape 4181"/>
          <p:cNvCxnSpPr/>
          <p:nvPr/>
        </p:nvCxnSpPr>
        <p:spPr>
          <a:xfrm flipH="1" rot="-9702227">
            <a:off x="3355661" y="1851949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2" name="Shape 4182"/>
          <p:cNvCxnSpPr/>
          <p:nvPr/>
        </p:nvCxnSpPr>
        <p:spPr>
          <a:xfrm flipH="1" rot="-9706495">
            <a:off x="3394027" y="1798776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3" name="Shape 4183"/>
          <p:cNvCxnSpPr/>
          <p:nvPr/>
        </p:nvCxnSpPr>
        <p:spPr>
          <a:xfrm flipH="1" rot="-9708981">
            <a:off x="3434378" y="1724468"/>
            <a:ext cx="4326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4" name="Shape 4184"/>
          <p:cNvCxnSpPr/>
          <p:nvPr/>
        </p:nvCxnSpPr>
        <p:spPr>
          <a:xfrm flipH="1" rot="-9712688">
            <a:off x="3593603" y="1717999"/>
            <a:ext cx="17361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5" name="Shape 4185"/>
          <p:cNvCxnSpPr/>
          <p:nvPr/>
        </p:nvCxnSpPr>
        <p:spPr>
          <a:xfrm flipH="1" rot="-9708981">
            <a:off x="3610265" y="1804745"/>
            <a:ext cx="43260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6" name="Shape 4186"/>
          <p:cNvCxnSpPr/>
          <p:nvPr/>
        </p:nvCxnSpPr>
        <p:spPr>
          <a:xfrm flipH="1" rot="-9704714">
            <a:off x="3606064" y="1892617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7" name="Shape 4187"/>
          <p:cNvCxnSpPr/>
          <p:nvPr/>
        </p:nvCxnSpPr>
        <p:spPr>
          <a:xfrm rot="1075675">
            <a:off x="3608746" y="1968584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8" name="Shape 4188"/>
          <p:cNvCxnSpPr/>
          <p:nvPr/>
        </p:nvCxnSpPr>
        <p:spPr>
          <a:xfrm flipH="1" rot="-9710632">
            <a:off x="3582300" y="2023795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9" name="Shape 4189"/>
          <p:cNvCxnSpPr/>
          <p:nvPr/>
        </p:nvCxnSpPr>
        <p:spPr>
          <a:xfrm rot="1089368">
            <a:off x="3544496" y="2130267"/>
            <a:ext cx="7798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0" name="Shape 4190"/>
          <p:cNvCxnSpPr/>
          <p:nvPr/>
        </p:nvCxnSpPr>
        <p:spPr>
          <a:xfrm flipH="1" rot="-9706495">
            <a:off x="3528308" y="2194021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1" name="Shape 4191"/>
          <p:cNvCxnSpPr/>
          <p:nvPr/>
        </p:nvCxnSpPr>
        <p:spPr>
          <a:xfrm flipH="1" rot="-9703373">
            <a:off x="3525440" y="2277499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2" name="Shape 4192"/>
          <p:cNvCxnSpPr/>
          <p:nvPr/>
        </p:nvCxnSpPr>
        <p:spPr>
          <a:xfrm rot="1097042">
            <a:off x="3491042" y="2485768"/>
            <a:ext cx="10805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3" name="Shape 4193"/>
          <p:cNvCxnSpPr/>
          <p:nvPr/>
        </p:nvCxnSpPr>
        <p:spPr>
          <a:xfrm rot="1097042">
            <a:off x="3487866" y="2562195"/>
            <a:ext cx="10805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4" name="Shape 4194"/>
          <p:cNvCxnSpPr/>
          <p:nvPr/>
        </p:nvCxnSpPr>
        <p:spPr>
          <a:xfrm rot="1097773">
            <a:off x="3444879" y="2645911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5" name="Shape 4195"/>
          <p:cNvCxnSpPr/>
          <p:nvPr/>
        </p:nvCxnSpPr>
        <p:spPr>
          <a:xfrm rot="1096265">
            <a:off x="3415711" y="2710773"/>
            <a:ext cx="99517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6" name="Shape 4196"/>
          <p:cNvCxnSpPr/>
          <p:nvPr/>
        </p:nvCxnSpPr>
        <p:spPr>
          <a:xfrm rot="1098905">
            <a:off x="3362862" y="2773886"/>
            <a:ext cx="9069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7" name="Shape 4197"/>
          <p:cNvCxnSpPr/>
          <p:nvPr/>
        </p:nvCxnSpPr>
        <p:spPr>
          <a:xfrm rot="1097237">
            <a:off x="3321233" y="2839488"/>
            <a:ext cx="7361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8" name="Shape 4198"/>
          <p:cNvCxnSpPr/>
          <p:nvPr/>
        </p:nvCxnSpPr>
        <p:spPr>
          <a:xfrm rot="1088098">
            <a:off x="3226722" y="2880013"/>
            <a:ext cx="90600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9" name="Shape 4199"/>
          <p:cNvCxnSpPr/>
          <p:nvPr/>
        </p:nvCxnSpPr>
        <p:spPr>
          <a:xfrm rot="1097042">
            <a:off x="3164989" y="2944632"/>
            <a:ext cx="10805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0" name="Shape 4200"/>
          <p:cNvCxnSpPr/>
          <p:nvPr/>
        </p:nvCxnSpPr>
        <p:spPr>
          <a:xfrm rot="1100300">
            <a:off x="3130955" y="3001609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1" name="Shape 4201"/>
          <p:cNvCxnSpPr/>
          <p:nvPr/>
        </p:nvCxnSpPr>
        <p:spPr>
          <a:xfrm rot="1101064">
            <a:off x="3049606" y="3050108"/>
            <a:ext cx="64795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2" name="Shape 4202"/>
          <p:cNvCxnSpPr/>
          <p:nvPr/>
        </p:nvCxnSpPr>
        <p:spPr>
          <a:xfrm>
            <a:off x="2989820" y="3052019"/>
            <a:ext cx="0" cy="9951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3" name="Shape 4203"/>
          <p:cNvCxnSpPr/>
          <p:nvPr/>
        </p:nvCxnSpPr>
        <p:spPr>
          <a:xfrm flipH="1" rot="1087312">
            <a:off x="2910523" y="3009579"/>
            <a:ext cx="17361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4" name="Shape 4204"/>
          <p:cNvCxnSpPr/>
          <p:nvPr/>
        </p:nvCxnSpPr>
        <p:spPr>
          <a:xfrm flipH="1" rot="1087312">
            <a:off x="2833095" y="2984014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5" name="Shape 4205"/>
          <p:cNvCxnSpPr/>
          <p:nvPr/>
        </p:nvCxnSpPr>
        <p:spPr>
          <a:xfrm flipH="1" rot="1097237">
            <a:off x="2738387" y="2916551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6" name="Shape 4206"/>
          <p:cNvCxnSpPr/>
          <p:nvPr/>
        </p:nvCxnSpPr>
        <p:spPr>
          <a:xfrm flipH="1" rot="1089368">
            <a:off x="2662758" y="2838207"/>
            <a:ext cx="77982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7" name="Shape 4207"/>
          <p:cNvCxnSpPr/>
          <p:nvPr/>
        </p:nvCxnSpPr>
        <p:spPr>
          <a:xfrm flipH="1" rot="1083628">
            <a:off x="2682455" y="2802554"/>
            <a:ext cx="43545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8" name="Shape 4208"/>
          <p:cNvCxnSpPr/>
          <p:nvPr/>
        </p:nvCxnSpPr>
        <p:spPr>
          <a:xfrm flipH="1" rot="1091592">
            <a:off x="2597197" y="2725724"/>
            <a:ext cx="112419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09" name="Shape 4209"/>
          <p:cNvCxnSpPr/>
          <p:nvPr/>
        </p:nvCxnSpPr>
        <p:spPr>
          <a:xfrm flipH="1" rot="1095695">
            <a:off x="2570905" y="2533142"/>
            <a:ext cx="125416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0" name="Shape 4210"/>
          <p:cNvCxnSpPr/>
          <p:nvPr/>
        </p:nvCxnSpPr>
        <p:spPr>
          <a:xfrm flipH="1" rot="1092882">
            <a:off x="2532672" y="2455812"/>
            <a:ext cx="172756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1" name="Shape 4211"/>
          <p:cNvCxnSpPr/>
          <p:nvPr/>
        </p:nvCxnSpPr>
        <p:spPr>
          <a:xfrm flipH="1" rot="1093505">
            <a:off x="2651724" y="2428906"/>
            <a:ext cx="5179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2" name="Shape 4212"/>
          <p:cNvCxnSpPr/>
          <p:nvPr/>
        </p:nvCxnSpPr>
        <p:spPr>
          <a:xfrm flipH="1" rot="1097773">
            <a:off x="2638303" y="2340605"/>
            <a:ext cx="3918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3" name="Shape 4213"/>
          <p:cNvCxnSpPr/>
          <p:nvPr/>
        </p:nvCxnSpPr>
        <p:spPr>
          <a:xfrm flipH="1" rot="1091433">
            <a:off x="2559975" y="2235071"/>
            <a:ext cx="155680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4" name="Shape 4214"/>
          <p:cNvCxnSpPr/>
          <p:nvPr/>
        </p:nvCxnSpPr>
        <p:spPr>
          <a:xfrm flipH="1" rot="1098158">
            <a:off x="2605309" y="2159762"/>
            <a:ext cx="82156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5" name="Shape 4215"/>
          <p:cNvCxnSpPr/>
          <p:nvPr/>
        </p:nvCxnSpPr>
        <p:spPr>
          <a:xfrm flipH="1" rot="1091592">
            <a:off x="2601429" y="2081413"/>
            <a:ext cx="11241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6" name="Shape 4216"/>
          <p:cNvCxnSpPr/>
          <p:nvPr/>
        </p:nvCxnSpPr>
        <p:spPr>
          <a:xfrm flipH="1" rot="1094935">
            <a:off x="2618536" y="1973950"/>
            <a:ext cx="11687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7" name="Shape 4217"/>
          <p:cNvCxnSpPr/>
          <p:nvPr/>
        </p:nvCxnSpPr>
        <p:spPr>
          <a:xfrm flipH="1" rot="1092882">
            <a:off x="2544363" y="1840005"/>
            <a:ext cx="172756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8" name="Shape 4218"/>
          <p:cNvCxnSpPr/>
          <p:nvPr/>
        </p:nvCxnSpPr>
        <p:spPr>
          <a:xfrm flipH="1" rot="1089957">
            <a:off x="2600433" y="1759144"/>
            <a:ext cx="121243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19" name="Shape 4219"/>
          <p:cNvCxnSpPr/>
          <p:nvPr/>
        </p:nvCxnSpPr>
        <p:spPr>
          <a:xfrm flipH="1" rot="1089957">
            <a:off x="2618418" y="1656193"/>
            <a:ext cx="121243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0" name="Shape 4220"/>
          <p:cNvCxnSpPr/>
          <p:nvPr/>
        </p:nvCxnSpPr>
        <p:spPr>
          <a:xfrm rot="-9708981">
            <a:off x="2693701" y="1601141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1" name="Shape 4221"/>
          <p:cNvCxnSpPr/>
          <p:nvPr/>
        </p:nvCxnSpPr>
        <p:spPr>
          <a:xfrm rot="-9724325">
            <a:off x="2765016" y="1532022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2" name="Shape 4222"/>
          <p:cNvCxnSpPr/>
          <p:nvPr/>
        </p:nvCxnSpPr>
        <p:spPr>
          <a:xfrm rot="-9706495">
            <a:off x="2724470" y="1514853"/>
            <a:ext cx="5179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3" name="Shape 4223"/>
          <p:cNvCxnSpPr/>
          <p:nvPr/>
        </p:nvCxnSpPr>
        <p:spPr>
          <a:xfrm rot="-9703642">
            <a:off x="2695923" y="1396079"/>
            <a:ext cx="13395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4" name="Shape 4224"/>
          <p:cNvCxnSpPr/>
          <p:nvPr/>
        </p:nvCxnSpPr>
        <p:spPr>
          <a:xfrm rot="-9708408">
            <a:off x="2767928" y="1333994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5" name="Shape 4225"/>
          <p:cNvCxnSpPr/>
          <p:nvPr/>
        </p:nvCxnSpPr>
        <p:spPr>
          <a:xfrm rot="-9702763">
            <a:off x="2836835" y="1245538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6" name="Shape 4226"/>
          <p:cNvCxnSpPr/>
          <p:nvPr/>
        </p:nvCxnSpPr>
        <p:spPr>
          <a:xfrm rot="-9708981">
            <a:off x="2858644" y="1154826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7" name="Shape 4227"/>
          <p:cNvCxnSpPr/>
          <p:nvPr/>
        </p:nvCxnSpPr>
        <p:spPr>
          <a:xfrm rot="-9702763">
            <a:off x="2898940" y="1052430"/>
            <a:ext cx="7361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8" name="Shape 4228"/>
          <p:cNvCxnSpPr/>
          <p:nvPr/>
        </p:nvCxnSpPr>
        <p:spPr>
          <a:xfrm rot="-9706495">
            <a:off x="2942234" y="953608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29" name="Shape 4229"/>
          <p:cNvCxnSpPr/>
          <p:nvPr/>
        </p:nvCxnSpPr>
        <p:spPr>
          <a:xfrm rot="-9708981">
            <a:off x="2975089" y="866247"/>
            <a:ext cx="8652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0" name="Shape 4230"/>
          <p:cNvCxnSpPr/>
          <p:nvPr/>
        </p:nvCxnSpPr>
        <p:spPr>
          <a:xfrm rot="-9702763">
            <a:off x="3023544" y="752885"/>
            <a:ext cx="736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1" name="Shape 4231"/>
          <p:cNvCxnSpPr/>
          <p:nvPr/>
        </p:nvCxnSpPr>
        <p:spPr>
          <a:xfrm rot="-9712688">
            <a:off x="3087066" y="721616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2" name="Shape 4232"/>
          <p:cNvCxnSpPr/>
          <p:nvPr/>
        </p:nvCxnSpPr>
        <p:spPr>
          <a:xfrm rot="-9703373">
            <a:off x="3129523" y="659225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3" name="Shape 4233"/>
          <p:cNvCxnSpPr/>
          <p:nvPr/>
        </p:nvCxnSpPr>
        <p:spPr>
          <a:xfrm flipH="1" rot="1089957">
            <a:off x="3160724" y="577653"/>
            <a:ext cx="121243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4" name="Shape 4234"/>
          <p:cNvCxnSpPr/>
          <p:nvPr/>
        </p:nvCxnSpPr>
        <p:spPr>
          <a:xfrm rot="-9699700">
            <a:off x="3262896" y="514419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5" name="Shape 4235"/>
          <p:cNvCxnSpPr/>
          <p:nvPr/>
        </p:nvCxnSpPr>
        <p:spPr>
          <a:xfrm rot="-9703373">
            <a:off x="3317470" y="480526"/>
            <a:ext cx="68874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6" name="Shape 4236"/>
          <p:cNvCxnSpPr/>
          <p:nvPr/>
        </p:nvCxnSpPr>
        <p:spPr>
          <a:xfrm rot="-9668811">
            <a:off x="3409386" y="432919"/>
            <a:ext cx="12997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7" name="Shape 4237"/>
          <p:cNvCxnSpPr/>
          <p:nvPr/>
        </p:nvCxnSpPr>
        <p:spPr>
          <a:xfrm rot="-9693903">
            <a:off x="3455617" y="338255"/>
            <a:ext cx="30357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8" name="Shape 4238"/>
          <p:cNvCxnSpPr/>
          <p:nvPr/>
        </p:nvCxnSpPr>
        <p:spPr>
          <a:xfrm rot="-9724325">
            <a:off x="3553735" y="274730"/>
            <a:ext cx="21441" cy="12541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39" name="Shape 4239"/>
          <p:cNvCxnSpPr/>
          <p:nvPr/>
        </p:nvCxnSpPr>
        <p:spPr>
          <a:xfrm flipH="1" rot="-9724325">
            <a:off x="3671395" y="353167"/>
            <a:ext cx="21441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0" name="Shape 4240"/>
          <p:cNvCxnSpPr/>
          <p:nvPr/>
        </p:nvCxnSpPr>
        <p:spPr>
          <a:xfrm flipH="1" rot="-9700738">
            <a:off x="3739163" y="401570"/>
            <a:ext cx="477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1" name="Shape 4241"/>
          <p:cNvCxnSpPr/>
          <p:nvPr/>
        </p:nvCxnSpPr>
        <p:spPr>
          <a:xfrm flipH="1" rot="-9706495">
            <a:off x="3774908" y="450494"/>
            <a:ext cx="103596" cy="736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2" name="Shape 4242"/>
          <p:cNvCxnSpPr/>
          <p:nvPr/>
        </p:nvCxnSpPr>
        <p:spPr>
          <a:xfrm flipH="1" rot="-9710632">
            <a:off x="3850476" y="579585"/>
            <a:ext cx="77982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3" name="Shape 4243"/>
          <p:cNvCxnSpPr/>
          <p:nvPr/>
        </p:nvCxnSpPr>
        <p:spPr>
          <a:xfrm flipH="1" rot="-9698936">
            <a:off x="3888486" y="639742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4" name="Shape 4244"/>
          <p:cNvCxnSpPr/>
          <p:nvPr/>
        </p:nvCxnSpPr>
        <p:spPr>
          <a:xfrm flipH="1" rot="-9704305">
            <a:off x="3881199" y="715570"/>
            <a:ext cx="12541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5" name="Shape 4245"/>
          <p:cNvCxnSpPr/>
          <p:nvPr/>
        </p:nvCxnSpPr>
        <p:spPr>
          <a:xfrm flipH="1" rot="-9710632">
            <a:off x="3915605" y="805392"/>
            <a:ext cx="7798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6" name="Shape 4246"/>
          <p:cNvCxnSpPr/>
          <p:nvPr/>
        </p:nvCxnSpPr>
        <p:spPr>
          <a:xfrm flipH="1" rot="-9711902">
            <a:off x="3887586" y="861915"/>
            <a:ext cx="9060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7" name="Shape 4247"/>
          <p:cNvCxnSpPr/>
          <p:nvPr/>
        </p:nvCxnSpPr>
        <p:spPr>
          <a:xfrm rot="1097773">
            <a:off x="3855801" y="997113"/>
            <a:ext cx="3918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8" name="Shape 4248"/>
          <p:cNvCxnSpPr/>
          <p:nvPr/>
        </p:nvCxnSpPr>
        <p:spPr>
          <a:xfrm rot="1095286">
            <a:off x="3830220" y="1074201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49" name="Shape 4249"/>
          <p:cNvCxnSpPr/>
          <p:nvPr/>
        </p:nvCxnSpPr>
        <p:spPr>
          <a:xfrm rot="1089368">
            <a:off x="3806845" y="1146709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0" name="Shape 4250"/>
          <p:cNvCxnSpPr/>
          <p:nvPr/>
        </p:nvCxnSpPr>
        <p:spPr>
          <a:xfrm rot="1100300">
            <a:off x="3783699" y="1185795"/>
            <a:ext cx="5625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1" name="Shape 4251"/>
          <p:cNvCxnSpPr/>
          <p:nvPr/>
        </p:nvCxnSpPr>
        <p:spPr>
          <a:xfrm flipH="1" rot="-9724325">
            <a:off x="3885597" y="958382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2" name="Shape 4252"/>
          <p:cNvCxnSpPr/>
          <p:nvPr/>
        </p:nvCxnSpPr>
        <p:spPr>
          <a:xfrm flipH="1" rot="-9716372">
            <a:off x="3908900" y="778545"/>
            <a:ext cx="4354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3" name="Shape 4253"/>
          <p:cNvCxnSpPr/>
          <p:nvPr/>
        </p:nvCxnSpPr>
        <p:spPr>
          <a:xfrm flipH="1" rot="-9668811">
            <a:off x="3888145" y="504698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4" name="Shape 4254"/>
          <p:cNvCxnSpPr/>
          <p:nvPr/>
        </p:nvCxnSpPr>
        <p:spPr>
          <a:xfrm flipH="1" rot="-9712688">
            <a:off x="3838952" y="509155"/>
            <a:ext cx="3472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5" name="Shape 4255"/>
          <p:cNvCxnSpPr/>
          <p:nvPr/>
        </p:nvCxnSpPr>
        <p:spPr>
          <a:xfrm flipH="1" rot="-9693903">
            <a:off x="3720919" y="370892"/>
            <a:ext cx="853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6" name="Shape 4256"/>
          <p:cNvCxnSpPr/>
          <p:nvPr/>
        </p:nvCxnSpPr>
        <p:spPr>
          <a:xfrm rot="-9668811">
            <a:off x="3626953" y="340656"/>
            <a:ext cx="12997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7" name="Shape 4257"/>
          <p:cNvCxnSpPr/>
          <p:nvPr/>
        </p:nvCxnSpPr>
        <p:spPr>
          <a:xfrm rot="-9716372">
            <a:off x="3493896" y="356311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8" name="Shape 4258"/>
          <p:cNvCxnSpPr/>
          <p:nvPr/>
        </p:nvCxnSpPr>
        <p:spPr>
          <a:xfrm rot="-9668811">
            <a:off x="3538829" y="338573"/>
            <a:ext cx="1299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59" name="Shape 4259"/>
          <p:cNvCxnSpPr/>
          <p:nvPr/>
        </p:nvCxnSpPr>
        <p:spPr>
          <a:xfrm rot="-9700738">
            <a:off x="3337814" y="432613"/>
            <a:ext cx="477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0" name="Shape 4260"/>
          <p:cNvCxnSpPr/>
          <p:nvPr/>
        </p:nvCxnSpPr>
        <p:spPr>
          <a:xfrm rot="-9700738">
            <a:off x="3231012" y="529773"/>
            <a:ext cx="47718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1" name="Shape 4261"/>
          <p:cNvCxnSpPr/>
          <p:nvPr/>
        </p:nvCxnSpPr>
        <p:spPr>
          <a:xfrm rot="-9699700">
            <a:off x="3136099" y="595585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2" name="Shape 4262"/>
          <p:cNvCxnSpPr/>
          <p:nvPr/>
        </p:nvCxnSpPr>
        <p:spPr>
          <a:xfrm flipH="1" rot="1091019">
            <a:off x="2978324" y="909595"/>
            <a:ext cx="4326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3" name="Shape 4263"/>
          <p:cNvCxnSpPr/>
          <p:nvPr/>
        </p:nvCxnSpPr>
        <p:spPr>
          <a:xfrm flipH="1" rot="1097237">
            <a:off x="2890356" y="999359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4" name="Shape 4264"/>
          <p:cNvCxnSpPr/>
          <p:nvPr/>
        </p:nvCxnSpPr>
        <p:spPr>
          <a:xfrm rot="-9702227">
            <a:off x="2879352" y="1094964"/>
            <a:ext cx="3918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5" name="Shape 4265"/>
          <p:cNvCxnSpPr/>
          <p:nvPr/>
        </p:nvCxnSpPr>
        <p:spPr>
          <a:xfrm rot="-9700738">
            <a:off x="2822112" y="1196273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6" name="Shape 4266"/>
          <p:cNvCxnSpPr/>
          <p:nvPr/>
        </p:nvCxnSpPr>
        <p:spPr>
          <a:xfrm flipH="1" rot="1131189">
            <a:off x="2824261" y="1290831"/>
            <a:ext cx="1299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7" name="Shape 4267"/>
          <p:cNvCxnSpPr/>
          <p:nvPr/>
        </p:nvCxnSpPr>
        <p:spPr>
          <a:xfrm flipH="1" rot="1106097">
            <a:off x="2755485" y="1453445"/>
            <a:ext cx="30357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8" name="Shape 4268"/>
          <p:cNvCxnSpPr/>
          <p:nvPr/>
        </p:nvCxnSpPr>
        <p:spPr>
          <a:xfrm rot="-9704714">
            <a:off x="2694443" y="1551867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69" name="Shape 4269"/>
          <p:cNvCxnSpPr/>
          <p:nvPr/>
        </p:nvCxnSpPr>
        <p:spPr>
          <a:xfrm flipH="1" rot="1087312">
            <a:off x="2664148" y="1738558"/>
            <a:ext cx="34722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0" name="Shape 4270"/>
          <p:cNvCxnSpPr/>
          <p:nvPr/>
        </p:nvCxnSpPr>
        <p:spPr>
          <a:xfrm flipH="1" rot="1087312">
            <a:off x="2663005" y="1840535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1" name="Shape 4271"/>
          <p:cNvCxnSpPr/>
          <p:nvPr/>
        </p:nvCxnSpPr>
        <p:spPr>
          <a:xfrm flipH="1" rot="1092373">
            <a:off x="2574129" y="1941468"/>
            <a:ext cx="9505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2" name="Shape 4272"/>
          <p:cNvCxnSpPr/>
          <p:nvPr/>
        </p:nvCxnSpPr>
        <p:spPr>
          <a:xfrm flipH="1" rot="1093505">
            <a:off x="2610492" y="2050851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3" name="Shape 4273"/>
          <p:cNvCxnSpPr/>
          <p:nvPr/>
        </p:nvCxnSpPr>
        <p:spPr>
          <a:xfrm flipH="1" rot="1100300">
            <a:off x="2606273" y="2396657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4" name="Shape 4274"/>
          <p:cNvCxnSpPr/>
          <p:nvPr/>
        </p:nvCxnSpPr>
        <p:spPr>
          <a:xfrm flipH="1" rot="1097773">
            <a:off x="2637628" y="2526043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5" name="Shape 4275"/>
          <p:cNvCxnSpPr/>
          <p:nvPr/>
        </p:nvCxnSpPr>
        <p:spPr>
          <a:xfrm flipH="1" rot="1100300">
            <a:off x="2632393" y="2591245"/>
            <a:ext cx="5625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6" name="Shape 4276"/>
          <p:cNvCxnSpPr/>
          <p:nvPr/>
        </p:nvCxnSpPr>
        <p:spPr>
          <a:xfrm flipH="1" rot="1087312">
            <a:off x="2642741" y="2705200"/>
            <a:ext cx="34722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7" name="Shape 4277"/>
          <p:cNvCxnSpPr/>
          <p:nvPr/>
        </p:nvCxnSpPr>
        <p:spPr>
          <a:xfrm flipH="1" rot="1093505">
            <a:off x="2715887" y="2914893"/>
            <a:ext cx="25899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8" name="Shape 4278"/>
          <p:cNvCxnSpPr/>
          <p:nvPr/>
        </p:nvCxnSpPr>
        <p:spPr>
          <a:xfrm>
            <a:off x="2796104" y="2974112"/>
            <a:ext cx="0" cy="7798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79" name="Shape 4279"/>
          <p:cNvCxnSpPr/>
          <p:nvPr/>
        </p:nvCxnSpPr>
        <p:spPr>
          <a:xfrm rot="1098158">
            <a:off x="3101789" y="3050879"/>
            <a:ext cx="821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0" name="Shape 4280"/>
          <p:cNvCxnSpPr/>
          <p:nvPr/>
        </p:nvCxnSpPr>
        <p:spPr>
          <a:xfrm rot="1099262">
            <a:off x="3093622" y="3000986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1" name="Shape 4281"/>
          <p:cNvCxnSpPr/>
          <p:nvPr/>
        </p:nvCxnSpPr>
        <p:spPr>
          <a:xfrm rot="1131189">
            <a:off x="3005613" y="3008456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2" name="Shape 4282"/>
          <p:cNvCxnSpPr/>
          <p:nvPr/>
        </p:nvCxnSpPr>
        <p:spPr>
          <a:xfrm flipH="1" rot="1087312">
            <a:off x="2904235" y="2979189"/>
            <a:ext cx="17361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3" name="Shape 4283"/>
          <p:cNvCxnSpPr/>
          <p:nvPr/>
        </p:nvCxnSpPr>
        <p:spPr>
          <a:xfrm flipH="1" rot="1093505">
            <a:off x="2798760" y="2946168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4" name="Shape 4284"/>
          <p:cNvCxnSpPr/>
          <p:nvPr/>
        </p:nvCxnSpPr>
        <p:spPr>
          <a:xfrm rot="1093505">
            <a:off x="3296565" y="2886097"/>
            <a:ext cx="5179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5" name="Shape 4285"/>
          <p:cNvCxnSpPr/>
          <p:nvPr/>
        </p:nvCxnSpPr>
        <p:spPr>
          <a:xfrm rot="1095286">
            <a:off x="3427775" y="2757405"/>
            <a:ext cx="6033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6" name="Shape 4286"/>
          <p:cNvCxnSpPr/>
          <p:nvPr/>
        </p:nvCxnSpPr>
        <p:spPr>
          <a:xfrm flipH="1" rot="-9706495">
            <a:off x="3461052" y="2658456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7" name="Shape 4287"/>
          <p:cNvCxnSpPr/>
          <p:nvPr/>
        </p:nvCxnSpPr>
        <p:spPr>
          <a:xfrm flipH="1" rot="-9703373">
            <a:off x="3474152" y="2601128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8" name="Shape 4288"/>
          <p:cNvCxnSpPr/>
          <p:nvPr/>
        </p:nvCxnSpPr>
        <p:spPr>
          <a:xfrm flipH="1" rot="-9699700">
            <a:off x="3509233" y="2392953"/>
            <a:ext cx="56256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9" name="Shape 4289"/>
          <p:cNvCxnSpPr/>
          <p:nvPr/>
        </p:nvCxnSpPr>
        <p:spPr>
          <a:xfrm flipH="1" rot="-9705065">
            <a:off x="3571102" y="2050088"/>
            <a:ext cx="11687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0" name="Shape 4290"/>
          <p:cNvCxnSpPr/>
          <p:nvPr/>
        </p:nvCxnSpPr>
        <p:spPr>
          <a:xfrm rot="1095286">
            <a:off x="3576111" y="2110063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1" name="Shape 4291"/>
          <p:cNvCxnSpPr/>
          <p:nvPr/>
        </p:nvCxnSpPr>
        <p:spPr>
          <a:xfrm flipH="1" rot="-9698936">
            <a:off x="3545901" y="2247151"/>
            <a:ext cx="64795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2" name="Shape 4292"/>
          <p:cNvCxnSpPr/>
          <p:nvPr/>
        </p:nvCxnSpPr>
        <p:spPr>
          <a:xfrm flipH="1" rot="-9703373">
            <a:off x="3517909" y="2452065"/>
            <a:ext cx="68874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3" name="Shape 4293"/>
          <p:cNvCxnSpPr/>
          <p:nvPr/>
        </p:nvCxnSpPr>
        <p:spPr>
          <a:xfrm rot="1089368">
            <a:off x="3456890" y="2620106"/>
            <a:ext cx="77982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4" name="Shape 4294"/>
          <p:cNvCxnSpPr/>
          <p:nvPr/>
        </p:nvCxnSpPr>
        <p:spPr>
          <a:xfrm rot="1089368">
            <a:off x="3316875" y="2815011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5" name="Shape 4295"/>
          <p:cNvCxnSpPr/>
          <p:nvPr/>
        </p:nvCxnSpPr>
        <p:spPr>
          <a:xfrm flipH="1" rot="-9706495">
            <a:off x="3598942" y="1938734"/>
            <a:ext cx="10359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6" name="Shape 4296"/>
          <p:cNvCxnSpPr/>
          <p:nvPr/>
        </p:nvCxnSpPr>
        <p:spPr>
          <a:xfrm flipH="1" rot="-9702227">
            <a:off x="3630670" y="1747490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7" name="Shape 4297"/>
          <p:cNvCxnSpPr/>
          <p:nvPr/>
        </p:nvCxnSpPr>
        <p:spPr>
          <a:xfrm rot="10800000">
            <a:off x="3580800" y="1666145"/>
            <a:ext cx="0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8" name="Shape 4298"/>
          <p:cNvCxnSpPr/>
          <p:nvPr/>
        </p:nvCxnSpPr>
        <p:spPr>
          <a:xfrm rot="-9708981">
            <a:off x="3504476" y="1688014"/>
            <a:ext cx="4326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9" name="Shape 4299"/>
          <p:cNvCxnSpPr/>
          <p:nvPr/>
        </p:nvCxnSpPr>
        <p:spPr>
          <a:xfrm rot="-9700738">
            <a:off x="3455092" y="1691040"/>
            <a:ext cx="477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0" name="Shape 4300"/>
          <p:cNvCxnSpPr/>
          <p:nvPr/>
        </p:nvCxnSpPr>
        <p:spPr>
          <a:xfrm flipH="1" rot="-9706495">
            <a:off x="3626238" y="1725942"/>
            <a:ext cx="2589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1" name="Shape 4301"/>
          <p:cNvCxnSpPr/>
          <p:nvPr/>
        </p:nvCxnSpPr>
        <p:spPr>
          <a:xfrm flipH="1" rot="-9708981">
            <a:off x="3587673" y="1765814"/>
            <a:ext cx="4326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2" name="Shape 4302"/>
          <p:cNvCxnSpPr/>
          <p:nvPr/>
        </p:nvCxnSpPr>
        <p:spPr>
          <a:xfrm rot="1075675">
            <a:off x="3623911" y="1850831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3" name="Shape 4303"/>
          <p:cNvCxnSpPr/>
          <p:nvPr/>
        </p:nvCxnSpPr>
        <p:spPr>
          <a:xfrm flipH="1" rot="-9702763">
            <a:off x="3597622" y="1914851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4" name="Shape 4304"/>
          <p:cNvCxnSpPr/>
          <p:nvPr/>
        </p:nvCxnSpPr>
        <p:spPr>
          <a:xfrm rot="1093505">
            <a:off x="3540460" y="2178711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5" name="Shape 4305"/>
          <p:cNvCxnSpPr/>
          <p:nvPr/>
        </p:nvCxnSpPr>
        <p:spPr>
          <a:xfrm flipH="1" rot="-9702763">
            <a:off x="3486675" y="2529088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6" name="Shape 4306"/>
          <p:cNvCxnSpPr/>
          <p:nvPr/>
        </p:nvCxnSpPr>
        <p:spPr>
          <a:xfrm rot="1093505">
            <a:off x="3750869" y="1289448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7" name="Shape 4307"/>
          <p:cNvCxnSpPr/>
          <p:nvPr/>
        </p:nvCxnSpPr>
        <p:spPr>
          <a:xfrm rot="1087312">
            <a:off x="3678780" y="1378601"/>
            <a:ext cx="3472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8" name="Shape 4308"/>
          <p:cNvCxnSpPr/>
          <p:nvPr/>
        </p:nvCxnSpPr>
        <p:spPr>
          <a:xfrm rot="1106097">
            <a:off x="3549753" y="1582308"/>
            <a:ext cx="30357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9" name="Shape 4309"/>
          <p:cNvCxnSpPr/>
          <p:nvPr/>
        </p:nvCxnSpPr>
        <p:spPr>
          <a:xfrm rot="1093505">
            <a:off x="3630628" y="1457730"/>
            <a:ext cx="51798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0" name="Shape 4310"/>
          <p:cNvCxnSpPr/>
          <p:nvPr/>
        </p:nvCxnSpPr>
        <p:spPr>
          <a:xfrm rot="1093731">
            <a:off x="3700849" y="1276525"/>
            <a:ext cx="52747" cy="1954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1" name="Shape 4311"/>
          <p:cNvCxnSpPr/>
          <p:nvPr/>
        </p:nvCxnSpPr>
        <p:spPr>
          <a:xfrm rot="1084566">
            <a:off x="3651027" y="1356057"/>
            <a:ext cx="45442" cy="3785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2" name="Shape 4312"/>
          <p:cNvCxnSpPr/>
          <p:nvPr/>
        </p:nvCxnSpPr>
        <p:spPr>
          <a:xfrm rot="1079240">
            <a:off x="3599516" y="1445133"/>
            <a:ext cx="48574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3" name="Shape 4313"/>
          <p:cNvCxnSpPr/>
          <p:nvPr/>
        </p:nvCxnSpPr>
        <p:spPr>
          <a:xfrm rot="1090206">
            <a:off x="3466956" y="1644428"/>
            <a:ext cx="6157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4" name="Shape 4314"/>
          <p:cNvCxnSpPr/>
          <p:nvPr/>
        </p:nvCxnSpPr>
        <p:spPr>
          <a:xfrm rot="1087312">
            <a:off x="3384060" y="1742946"/>
            <a:ext cx="34722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5" name="Shape 4315"/>
          <p:cNvCxnSpPr/>
          <p:nvPr/>
        </p:nvCxnSpPr>
        <p:spPr>
          <a:xfrm flipH="1" rot="-9705065">
            <a:off x="3328478" y="1822513"/>
            <a:ext cx="58439" cy="977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6" name="Shape 4316"/>
          <p:cNvCxnSpPr/>
          <p:nvPr/>
        </p:nvCxnSpPr>
        <p:spPr>
          <a:xfrm rot="1098158">
            <a:off x="3270220" y="1896212"/>
            <a:ext cx="4107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7" name="Shape 4317"/>
          <p:cNvCxnSpPr/>
          <p:nvPr/>
        </p:nvCxnSpPr>
        <p:spPr>
          <a:xfrm flipH="1" rot="-9714993">
            <a:off x="3228205" y="1966423"/>
            <a:ext cx="46391" cy="116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8" name="Shape 4318"/>
          <p:cNvCxnSpPr/>
          <p:nvPr/>
        </p:nvCxnSpPr>
        <p:spPr>
          <a:xfrm rot="1080250">
            <a:off x="3261736" y="1952733"/>
            <a:ext cx="3785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9" name="Shape 4319"/>
          <p:cNvCxnSpPr/>
          <p:nvPr/>
        </p:nvCxnSpPr>
        <p:spPr>
          <a:xfrm rot="1081483">
            <a:off x="3414575" y="1747683"/>
            <a:ext cx="3975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0" name="Shape 4320"/>
          <p:cNvCxnSpPr/>
          <p:nvPr/>
        </p:nvCxnSpPr>
        <p:spPr>
          <a:xfrm flipH="1" rot="1078148">
            <a:off x="3478600" y="1717391"/>
            <a:ext cx="116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1" name="Shape 4321"/>
          <p:cNvCxnSpPr/>
          <p:nvPr/>
        </p:nvCxnSpPr>
        <p:spPr>
          <a:xfrm rot="-9727278">
            <a:off x="3406421" y="1756926"/>
            <a:ext cx="29315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2" name="Shape 4322"/>
          <p:cNvCxnSpPr/>
          <p:nvPr/>
        </p:nvCxnSpPr>
        <p:spPr>
          <a:xfrm rot="1096074">
            <a:off x="3344451" y="1798933"/>
            <a:ext cx="32539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3" name="Shape 4323"/>
          <p:cNvCxnSpPr/>
          <p:nvPr/>
        </p:nvCxnSpPr>
        <p:spPr>
          <a:xfrm rot="-9718517">
            <a:off x="3390195" y="1776373"/>
            <a:ext cx="39750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4" name="Shape 4324"/>
          <p:cNvCxnSpPr/>
          <p:nvPr/>
        </p:nvCxnSpPr>
        <p:spPr>
          <a:xfrm rot="-9712688">
            <a:off x="3360175" y="1807557"/>
            <a:ext cx="34722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5" name="Shape 4325"/>
          <p:cNvCxnSpPr/>
          <p:nvPr/>
        </p:nvCxnSpPr>
        <p:spPr>
          <a:xfrm rot="1074751">
            <a:off x="3382134" y="1787703"/>
            <a:ext cx="31212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6" name="Shape 4326"/>
          <p:cNvCxnSpPr/>
          <p:nvPr/>
        </p:nvCxnSpPr>
        <p:spPr>
          <a:xfrm rot="1094364">
            <a:off x="3432362" y="1795861"/>
            <a:ext cx="2779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7" name="Shape 4327"/>
          <p:cNvCxnSpPr/>
          <p:nvPr/>
        </p:nvCxnSpPr>
        <p:spPr>
          <a:xfrm rot="-9693903">
            <a:off x="3469079" y="1808377"/>
            <a:ext cx="8538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8" name="Shape 4328"/>
          <p:cNvCxnSpPr/>
          <p:nvPr/>
        </p:nvCxnSpPr>
        <p:spPr>
          <a:xfrm rot="-9705636">
            <a:off x="3417038" y="1818542"/>
            <a:ext cx="2779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29" name="Shape 4329"/>
          <p:cNvCxnSpPr/>
          <p:nvPr/>
        </p:nvCxnSpPr>
        <p:spPr>
          <a:xfrm rot="-9668811">
            <a:off x="3400427" y="1818422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0" name="Shape 4330"/>
          <p:cNvCxnSpPr/>
          <p:nvPr/>
        </p:nvCxnSpPr>
        <p:spPr>
          <a:xfrm rot="-9668811">
            <a:off x="3344108" y="1920498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1" name="Shape 4331"/>
          <p:cNvCxnSpPr/>
          <p:nvPr/>
        </p:nvCxnSpPr>
        <p:spPr>
          <a:xfrm rot="-9712688">
            <a:off x="3326431" y="1940772"/>
            <a:ext cx="1736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2" name="Shape 4332"/>
          <p:cNvCxnSpPr/>
          <p:nvPr/>
        </p:nvCxnSpPr>
        <p:spPr>
          <a:xfrm rot="-9737052">
            <a:off x="3300604" y="1986254"/>
            <a:ext cx="22675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3" name="Shape 4333"/>
          <p:cNvCxnSpPr/>
          <p:nvPr/>
        </p:nvCxnSpPr>
        <p:spPr>
          <a:xfrm rot="-9668811">
            <a:off x="3269434" y="1980153"/>
            <a:ext cx="12997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4" name="Shape 4334"/>
          <p:cNvCxnSpPr/>
          <p:nvPr/>
        </p:nvCxnSpPr>
        <p:spPr>
          <a:xfrm rot="-9693903">
            <a:off x="3262511" y="2023442"/>
            <a:ext cx="1423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5" name="Shape 4335"/>
          <p:cNvCxnSpPr/>
          <p:nvPr/>
        </p:nvCxnSpPr>
        <p:spPr>
          <a:xfrm rot="-9620770">
            <a:off x="3294881" y="2012339"/>
            <a:ext cx="4459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6" name="Shape 4336"/>
          <p:cNvCxnSpPr/>
          <p:nvPr/>
        </p:nvCxnSpPr>
        <p:spPr>
          <a:xfrm rot="-9727278">
            <a:off x="3318702" y="1948573"/>
            <a:ext cx="19543" cy="5274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7" name="Shape 4337"/>
          <p:cNvCxnSpPr/>
          <p:nvPr/>
        </p:nvCxnSpPr>
        <p:spPr>
          <a:xfrm rot="-9721852">
            <a:off x="3353391" y="1938462"/>
            <a:ext cx="11669" cy="2144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8" name="Shape 4338"/>
          <p:cNvCxnSpPr/>
          <p:nvPr/>
        </p:nvCxnSpPr>
        <p:spPr>
          <a:xfrm rot="-9642597">
            <a:off x="3436775" y="1866955"/>
            <a:ext cx="635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39" name="Shape 4339"/>
          <p:cNvCxnSpPr/>
          <p:nvPr/>
        </p:nvCxnSpPr>
        <p:spPr>
          <a:xfrm rot="-9693903">
            <a:off x="3460750" y="1843134"/>
            <a:ext cx="14230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0" name="Shape 4340"/>
          <p:cNvCxnSpPr/>
          <p:nvPr/>
        </p:nvCxnSpPr>
        <p:spPr>
          <a:xfrm rot="-9711715">
            <a:off x="3512068" y="1817443"/>
            <a:ext cx="18309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1" name="Shape 4341"/>
          <p:cNvCxnSpPr/>
          <p:nvPr/>
        </p:nvCxnSpPr>
        <p:spPr>
          <a:xfrm rot="-9693903">
            <a:off x="3544464" y="1758434"/>
            <a:ext cx="8538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2" name="Shape 4342"/>
          <p:cNvCxnSpPr/>
          <p:nvPr/>
        </p:nvCxnSpPr>
        <p:spPr>
          <a:xfrm rot="-9693903">
            <a:off x="3523951" y="1758170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3" name="Shape 4343"/>
          <p:cNvCxnSpPr/>
          <p:nvPr/>
        </p:nvCxnSpPr>
        <p:spPr>
          <a:xfrm rot="-9721852">
            <a:off x="3497827" y="1776452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4" name="Shape 4344"/>
          <p:cNvCxnSpPr/>
          <p:nvPr/>
        </p:nvCxnSpPr>
        <p:spPr>
          <a:xfrm rot="-9642597">
            <a:off x="3469591" y="1731082"/>
            <a:ext cx="6356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5" name="Shape 4345"/>
          <p:cNvCxnSpPr/>
          <p:nvPr/>
        </p:nvCxnSpPr>
        <p:spPr>
          <a:xfrm rot="-9668811">
            <a:off x="3505181" y="1712580"/>
            <a:ext cx="12997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6" name="Shape 4346"/>
          <p:cNvCxnSpPr/>
          <p:nvPr/>
        </p:nvCxnSpPr>
        <p:spPr>
          <a:xfrm rot="-9724325">
            <a:off x="3545203" y="1725741"/>
            <a:ext cx="10720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7" name="Shape 4347"/>
          <p:cNvCxnSpPr/>
          <p:nvPr/>
        </p:nvCxnSpPr>
        <p:spPr>
          <a:xfrm rot="-9727278">
            <a:off x="3569856" y="1725888"/>
            <a:ext cx="9771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8" name="Shape 4348"/>
          <p:cNvCxnSpPr/>
          <p:nvPr/>
        </p:nvCxnSpPr>
        <p:spPr>
          <a:xfrm rot="-9668811">
            <a:off x="3531134" y="1699894"/>
            <a:ext cx="12997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49" name="Shape 4349"/>
          <p:cNvCxnSpPr/>
          <p:nvPr/>
        </p:nvCxnSpPr>
        <p:spPr>
          <a:xfrm flipH="1" rot="-9693903">
            <a:off x="3531779" y="1720723"/>
            <a:ext cx="948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0" name="Shape 4350"/>
          <p:cNvCxnSpPr/>
          <p:nvPr/>
        </p:nvCxnSpPr>
        <p:spPr>
          <a:xfrm rot="-9706974">
            <a:off x="3489421" y="1724700"/>
            <a:ext cx="24950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1" name="Shape 4351"/>
          <p:cNvCxnSpPr/>
          <p:nvPr/>
        </p:nvCxnSpPr>
        <p:spPr>
          <a:xfrm rot="-9700738">
            <a:off x="3494264" y="1725431"/>
            <a:ext cx="47718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2" name="Shape 4352"/>
          <p:cNvCxnSpPr/>
          <p:nvPr/>
        </p:nvCxnSpPr>
        <p:spPr>
          <a:xfrm rot="-9693903">
            <a:off x="3473317" y="1770110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3" name="Shape 4353"/>
          <p:cNvCxnSpPr/>
          <p:nvPr/>
        </p:nvCxnSpPr>
        <p:spPr>
          <a:xfrm rot="-9693903">
            <a:off x="3440230" y="1760680"/>
            <a:ext cx="23717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4" name="Shape 4354"/>
          <p:cNvCxnSpPr/>
          <p:nvPr/>
        </p:nvCxnSpPr>
        <p:spPr>
          <a:xfrm rot="-9706495">
            <a:off x="3446852" y="1757259"/>
            <a:ext cx="2589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5" name="Shape 4355"/>
          <p:cNvCxnSpPr/>
          <p:nvPr/>
        </p:nvCxnSpPr>
        <p:spPr>
          <a:xfrm rot="-9711715">
            <a:off x="3441746" y="1851193"/>
            <a:ext cx="18309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6" name="Shape 4356"/>
          <p:cNvCxnSpPr/>
          <p:nvPr/>
        </p:nvCxnSpPr>
        <p:spPr>
          <a:xfrm rot="-9700738">
            <a:off x="3389881" y="1846921"/>
            <a:ext cx="4771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7" name="Shape 4357"/>
          <p:cNvCxnSpPr/>
          <p:nvPr/>
        </p:nvCxnSpPr>
        <p:spPr>
          <a:xfrm rot="-9709553">
            <a:off x="3350752" y="1893001"/>
            <a:ext cx="62518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8" name="Shape 4358"/>
          <p:cNvCxnSpPr/>
          <p:nvPr/>
        </p:nvCxnSpPr>
        <p:spPr>
          <a:xfrm rot="-9725249">
            <a:off x="3364866" y="1904304"/>
            <a:ext cx="3121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59" name="Shape 4359"/>
          <p:cNvCxnSpPr/>
          <p:nvPr/>
        </p:nvCxnSpPr>
        <p:spPr>
          <a:xfrm rot="-9668811">
            <a:off x="3377139" y="1932278"/>
            <a:ext cx="1299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0" name="Shape 4360"/>
          <p:cNvCxnSpPr/>
          <p:nvPr/>
        </p:nvCxnSpPr>
        <p:spPr>
          <a:xfrm rot="-9724325">
            <a:off x="3361144" y="1963029"/>
            <a:ext cx="1072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1" name="Shape 4361"/>
          <p:cNvCxnSpPr/>
          <p:nvPr/>
        </p:nvCxnSpPr>
        <p:spPr>
          <a:xfrm rot="-9716372">
            <a:off x="3333813" y="1983553"/>
            <a:ext cx="43545" cy="107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2" name="Shape 4362"/>
          <p:cNvCxnSpPr/>
          <p:nvPr/>
        </p:nvCxnSpPr>
        <p:spPr>
          <a:xfrm rot="-9693903">
            <a:off x="3329395" y="1900106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3" name="Shape 4363"/>
          <p:cNvCxnSpPr/>
          <p:nvPr/>
        </p:nvCxnSpPr>
        <p:spPr>
          <a:xfrm rot="-9724325">
            <a:off x="3313548" y="1861786"/>
            <a:ext cx="21441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4" name="Shape 4364"/>
          <p:cNvCxnSpPr/>
          <p:nvPr/>
        </p:nvCxnSpPr>
        <p:spPr>
          <a:xfrm rot="-9693903">
            <a:off x="3337239" y="1837992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5" name="Shape 4365"/>
          <p:cNvCxnSpPr/>
          <p:nvPr/>
        </p:nvCxnSpPr>
        <p:spPr>
          <a:xfrm rot="-9711715">
            <a:off x="3238709" y="2033431"/>
            <a:ext cx="1830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6" name="Shape 4366"/>
          <p:cNvCxnSpPr/>
          <p:nvPr/>
        </p:nvCxnSpPr>
        <p:spPr>
          <a:xfrm rot="-9721852">
            <a:off x="3257033" y="1979415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7" name="Shape 4367"/>
          <p:cNvCxnSpPr/>
          <p:nvPr/>
        </p:nvCxnSpPr>
        <p:spPr>
          <a:xfrm rot="-9703642">
            <a:off x="3294365" y="1992931"/>
            <a:ext cx="33488" cy="249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8" name="Shape 4368"/>
          <p:cNvCxnSpPr/>
          <p:nvPr/>
        </p:nvCxnSpPr>
        <p:spPr>
          <a:xfrm rot="-9737052">
            <a:off x="3329754" y="1992739"/>
            <a:ext cx="22675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69" name="Shape 4369"/>
          <p:cNvCxnSpPr/>
          <p:nvPr/>
        </p:nvCxnSpPr>
        <p:spPr>
          <a:xfrm rot="-9693903">
            <a:off x="3382549" y="2005338"/>
            <a:ext cx="853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0" name="Shape 4370"/>
          <p:cNvCxnSpPr/>
          <p:nvPr/>
        </p:nvCxnSpPr>
        <p:spPr>
          <a:xfrm rot="-9725733">
            <a:off x="3389269" y="1975473"/>
            <a:ext cx="20492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1" name="Shape 4371"/>
          <p:cNvCxnSpPr/>
          <p:nvPr/>
        </p:nvCxnSpPr>
        <p:spPr>
          <a:xfrm rot="-9717943">
            <a:off x="3410211" y="1913268"/>
            <a:ext cx="27133" cy="378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2" name="Shape 4372"/>
          <p:cNvCxnSpPr/>
          <p:nvPr/>
        </p:nvCxnSpPr>
        <p:spPr>
          <a:xfrm rot="-9724325">
            <a:off x="3441167" y="1890482"/>
            <a:ext cx="2144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3" name="Shape 4373"/>
          <p:cNvCxnSpPr/>
          <p:nvPr/>
        </p:nvCxnSpPr>
        <p:spPr>
          <a:xfrm rot="-9693903">
            <a:off x="3475384" y="1848255"/>
            <a:ext cx="16127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4" name="Shape 4374"/>
          <p:cNvCxnSpPr/>
          <p:nvPr/>
        </p:nvCxnSpPr>
        <p:spPr>
          <a:xfrm rot="-9798045">
            <a:off x="3479709" y="1815690"/>
            <a:ext cx="313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5" name="Shape 4375"/>
          <p:cNvCxnSpPr/>
          <p:nvPr/>
        </p:nvCxnSpPr>
        <p:spPr>
          <a:xfrm rot="1093505">
            <a:off x="3309230" y="1883425"/>
            <a:ext cx="258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6" name="Shape 4376"/>
          <p:cNvCxnSpPr/>
          <p:nvPr/>
        </p:nvCxnSpPr>
        <p:spPr>
          <a:xfrm rot="1106097">
            <a:off x="3306432" y="1895515"/>
            <a:ext cx="14230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7" name="Shape 4377"/>
          <p:cNvCxnSpPr/>
          <p:nvPr/>
        </p:nvCxnSpPr>
        <p:spPr>
          <a:xfrm rot="1072722">
            <a:off x="3288057" y="1926535"/>
            <a:ext cx="195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8" name="Shape 4378"/>
          <p:cNvCxnSpPr/>
          <p:nvPr/>
        </p:nvCxnSpPr>
        <p:spPr>
          <a:xfrm rot="1093026">
            <a:off x="3284108" y="1944473"/>
            <a:ext cx="24950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79" name="Shape 4379"/>
          <p:cNvCxnSpPr/>
          <p:nvPr/>
        </p:nvCxnSpPr>
        <p:spPr>
          <a:xfrm rot="1075675">
            <a:off x="3277296" y="1938300"/>
            <a:ext cx="2144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0" name="Shape 4380"/>
          <p:cNvCxnSpPr/>
          <p:nvPr/>
        </p:nvCxnSpPr>
        <p:spPr>
          <a:xfrm flipH="1" rot="-9705636">
            <a:off x="3251561" y="1995937"/>
            <a:ext cx="27796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1" name="Shape 4381"/>
          <p:cNvCxnSpPr/>
          <p:nvPr/>
        </p:nvCxnSpPr>
        <p:spPr>
          <a:xfrm flipH="1" rot="-9717943">
            <a:off x="3236132" y="2034937"/>
            <a:ext cx="27133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2" name="Shape 4382"/>
          <p:cNvCxnSpPr/>
          <p:nvPr/>
        </p:nvCxnSpPr>
        <p:spPr>
          <a:xfrm flipH="1" rot="-9724325">
            <a:off x="3234766" y="2051671"/>
            <a:ext cx="21441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3" name="Shape 4383"/>
          <p:cNvCxnSpPr/>
          <p:nvPr/>
        </p:nvCxnSpPr>
        <p:spPr>
          <a:xfrm rot="1088285">
            <a:off x="3308668" y="1881377"/>
            <a:ext cx="1830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4" name="Shape 4384"/>
          <p:cNvCxnSpPr/>
          <p:nvPr/>
        </p:nvCxnSpPr>
        <p:spPr>
          <a:xfrm rot="1072722">
            <a:off x="3335339" y="1848500"/>
            <a:ext cx="2931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5" name="Shape 4385"/>
          <p:cNvCxnSpPr/>
          <p:nvPr/>
        </p:nvCxnSpPr>
        <p:spPr>
          <a:xfrm rot="1074267">
            <a:off x="3331258" y="1838946"/>
            <a:ext cx="2049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6" name="Shape 4386"/>
          <p:cNvCxnSpPr/>
          <p:nvPr/>
        </p:nvCxnSpPr>
        <p:spPr>
          <a:xfrm flipH="1" rot="-9717943">
            <a:off x="3367812" y="1801755"/>
            <a:ext cx="27133" cy="9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7" name="Shape 4387"/>
          <p:cNvCxnSpPr/>
          <p:nvPr/>
        </p:nvCxnSpPr>
        <p:spPr>
          <a:xfrm rot="1072722">
            <a:off x="3447878" y="1700521"/>
            <a:ext cx="19543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8" name="Shape 4388"/>
          <p:cNvCxnSpPr/>
          <p:nvPr/>
        </p:nvCxnSpPr>
        <p:spPr>
          <a:xfrm rot="1074267">
            <a:off x="3437992" y="1709033"/>
            <a:ext cx="20492" cy="1423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89" name="Shape 4389"/>
          <p:cNvCxnSpPr/>
          <p:nvPr/>
        </p:nvCxnSpPr>
        <p:spPr>
          <a:xfrm rot="1072722">
            <a:off x="3422849" y="1732266"/>
            <a:ext cx="19543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0" name="Shape 4390"/>
          <p:cNvCxnSpPr/>
          <p:nvPr/>
        </p:nvCxnSpPr>
        <p:spPr>
          <a:xfrm rot="1097237">
            <a:off x="3562339" y="1989328"/>
            <a:ext cx="736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1" name="Shape 4391"/>
          <p:cNvCxnSpPr/>
          <p:nvPr/>
        </p:nvCxnSpPr>
        <p:spPr>
          <a:xfrm flipH="1" rot="-9708981">
            <a:off x="3611784" y="1837429"/>
            <a:ext cx="43260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2" name="Shape 4392"/>
          <p:cNvCxnSpPr/>
          <p:nvPr/>
        </p:nvCxnSpPr>
        <p:spPr>
          <a:xfrm flipH="1" rot="-9699700">
            <a:off x="3482891" y="2493481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3" name="Shape 4393"/>
          <p:cNvCxnSpPr/>
          <p:nvPr/>
        </p:nvCxnSpPr>
        <p:spPr>
          <a:xfrm rot="1093505">
            <a:off x="3450497" y="2576879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4" name="Shape 4394"/>
          <p:cNvCxnSpPr/>
          <p:nvPr/>
        </p:nvCxnSpPr>
        <p:spPr>
          <a:xfrm rot="1101064">
            <a:off x="3403327" y="2664496"/>
            <a:ext cx="64795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5" name="Shape 4395"/>
          <p:cNvCxnSpPr/>
          <p:nvPr/>
        </p:nvCxnSpPr>
        <p:spPr>
          <a:xfrm rot="1097237">
            <a:off x="3375513" y="2752211"/>
            <a:ext cx="736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6" name="Shape 4396"/>
          <p:cNvCxnSpPr/>
          <p:nvPr/>
        </p:nvCxnSpPr>
        <p:spPr>
          <a:xfrm rot="1096627">
            <a:off x="3256245" y="2812894"/>
            <a:ext cx="68874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7" name="Shape 4397"/>
          <p:cNvCxnSpPr/>
          <p:nvPr/>
        </p:nvCxnSpPr>
        <p:spPr>
          <a:xfrm rot="1088098">
            <a:off x="3186379" y="2898269"/>
            <a:ext cx="90600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8" name="Shape 4398"/>
          <p:cNvCxnSpPr/>
          <p:nvPr/>
        </p:nvCxnSpPr>
        <p:spPr>
          <a:xfrm rot="1088098">
            <a:off x="3133268" y="2970685"/>
            <a:ext cx="9060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9" name="Shape 4399"/>
          <p:cNvCxnSpPr/>
          <p:nvPr/>
        </p:nvCxnSpPr>
        <p:spPr>
          <a:xfrm rot="1101064">
            <a:off x="3037860" y="3009490"/>
            <a:ext cx="6479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0" name="Shape 4400"/>
          <p:cNvCxnSpPr/>
          <p:nvPr/>
        </p:nvCxnSpPr>
        <p:spPr>
          <a:xfrm rot="1087312">
            <a:off x="2966627" y="2987968"/>
            <a:ext cx="17361" cy="9505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1" name="Shape 4401"/>
          <p:cNvCxnSpPr/>
          <p:nvPr/>
        </p:nvCxnSpPr>
        <p:spPr>
          <a:xfrm>
            <a:off x="2880105" y="2933803"/>
            <a:ext cx="0" cy="9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2" name="Shape 4402"/>
          <p:cNvCxnSpPr/>
          <p:nvPr/>
        </p:nvCxnSpPr>
        <p:spPr>
          <a:xfrm flipH="1" rot="1075675">
            <a:off x="2837680" y="2899218"/>
            <a:ext cx="21441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3" name="Shape 4403"/>
          <p:cNvCxnSpPr/>
          <p:nvPr/>
        </p:nvCxnSpPr>
        <p:spPr>
          <a:xfrm flipH="1" rot="1097237">
            <a:off x="2736644" y="2824974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4" name="Shape 4404"/>
          <p:cNvCxnSpPr/>
          <p:nvPr/>
        </p:nvCxnSpPr>
        <p:spPr>
          <a:xfrm flipH="1" rot="1101064">
            <a:off x="2689580" y="2739418"/>
            <a:ext cx="64795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5" name="Shape 4405"/>
          <p:cNvCxnSpPr/>
          <p:nvPr/>
        </p:nvCxnSpPr>
        <p:spPr>
          <a:xfrm flipH="1" rot="1106097">
            <a:off x="2674690" y="2796348"/>
            <a:ext cx="30357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6" name="Shape 4406"/>
          <p:cNvCxnSpPr/>
          <p:nvPr/>
        </p:nvCxnSpPr>
        <p:spPr>
          <a:xfrm flipH="1" rot="1100300">
            <a:off x="2689409" y="2678354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7" name="Shape 4407"/>
          <p:cNvCxnSpPr/>
          <p:nvPr/>
        </p:nvCxnSpPr>
        <p:spPr>
          <a:xfrm flipH="1" rot="1101064">
            <a:off x="2680036" y="2571888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8" name="Shape 4408"/>
          <p:cNvCxnSpPr/>
          <p:nvPr/>
        </p:nvCxnSpPr>
        <p:spPr>
          <a:xfrm flipH="1" rot="1097237">
            <a:off x="2650717" y="2363855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09" name="Shape 4409"/>
          <p:cNvCxnSpPr/>
          <p:nvPr/>
        </p:nvCxnSpPr>
        <p:spPr>
          <a:xfrm flipH="1" rot="1092373">
            <a:off x="2625403" y="2290851"/>
            <a:ext cx="9505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10" name="Shape 4410"/>
          <p:cNvCxnSpPr/>
          <p:nvPr/>
        </p:nvCxnSpPr>
        <p:spPr>
          <a:xfrm flipH="1" rot="1093505">
            <a:off x="2601599" y="2211969"/>
            <a:ext cx="5179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11" name="Shape 4411"/>
          <p:cNvCxnSpPr/>
          <p:nvPr/>
        </p:nvCxnSpPr>
        <p:spPr>
          <a:xfrm flipH="1" rot="1088098">
            <a:off x="2608586" y="2134494"/>
            <a:ext cx="9060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12" name="Shape 4412"/>
          <p:cNvCxnSpPr/>
          <p:nvPr/>
        </p:nvCxnSpPr>
        <p:spPr>
          <a:xfrm flipH="1" rot="1091592">
            <a:off x="2610322" y="1937583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13" name="Shape 4413"/>
          <p:cNvCxnSpPr/>
          <p:nvPr/>
        </p:nvCxnSpPr>
        <p:spPr>
          <a:xfrm flipH="1" rot="1096265">
            <a:off x="2619004" y="1797293"/>
            <a:ext cx="9951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14" name="Shape 4414"/>
          <p:cNvCxnSpPr/>
          <p:nvPr/>
        </p:nvCxnSpPr>
        <p:spPr>
          <a:xfrm flipH="1" rot="1096627">
            <a:off x="2658370" y="1636735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415" name="Shape 4415"/>
          <p:cNvSpPr/>
          <p:nvPr/>
        </p:nvSpPr>
        <p:spPr>
          <a:xfrm rot="1087312">
            <a:off x="3568655" y="2330679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6" name="Shape 4416"/>
          <p:cNvSpPr/>
          <p:nvPr/>
        </p:nvSpPr>
        <p:spPr>
          <a:xfrm rot="1074267">
            <a:off x="3624399" y="2376863"/>
            <a:ext cx="20492" cy="2144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7" name="Shape 4417"/>
          <p:cNvSpPr/>
          <p:nvPr/>
        </p:nvSpPr>
        <p:spPr>
          <a:xfrm rot="1075675">
            <a:off x="3654513" y="2436166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8" name="Shape 4418"/>
          <p:cNvSpPr/>
          <p:nvPr/>
        </p:nvSpPr>
        <p:spPr>
          <a:xfrm rot="1087312">
            <a:off x="3579829" y="2418660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9" name="Shape 4419"/>
          <p:cNvSpPr/>
          <p:nvPr/>
        </p:nvSpPr>
        <p:spPr>
          <a:xfrm rot="1075675">
            <a:off x="3621380" y="2444344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0" name="Shape 4420"/>
          <p:cNvSpPr/>
          <p:nvPr/>
        </p:nvSpPr>
        <p:spPr>
          <a:xfrm rot="1075675">
            <a:off x="3619851" y="2410295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1" name="Shape 4421"/>
          <p:cNvSpPr/>
          <p:nvPr/>
        </p:nvSpPr>
        <p:spPr>
          <a:xfrm rot="1075675">
            <a:off x="3592942" y="2353897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2" name="Shape 4422"/>
          <p:cNvSpPr/>
          <p:nvPr/>
        </p:nvSpPr>
        <p:spPr>
          <a:xfrm rot="1075675">
            <a:off x="3553650" y="2364818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3" name="Shape 4423"/>
          <p:cNvSpPr/>
          <p:nvPr/>
        </p:nvSpPr>
        <p:spPr>
          <a:xfrm rot="1091019">
            <a:off x="2856503" y="2312033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4" name="Shape 4424"/>
          <p:cNvSpPr/>
          <p:nvPr/>
        </p:nvSpPr>
        <p:spPr>
          <a:xfrm rot="1026164">
            <a:off x="2883126" y="2370246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5" name="Shape 4425"/>
          <p:cNvSpPr/>
          <p:nvPr/>
        </p:nvSpPr>
        <p:spPr>
          <a:xfrm rot="1041242">
            <a:off x="2897392" y="2342708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6" name="Shape 4426"/>
          <p:cNvSpPr/>
          <p:nvPr/>
        </p:nvSpPr>
        <p:spPr>
          <a:xfrm rot="1026164">
            <a:off x="2890911" y="2354905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7" name="Shape 4427"/>
          <p:cNvSpPr/>
          <p:nvPr/>
        </p:nvSpPr>
        <p:spPr>
          <a:xfrm rot="1026164">
            <a:off x="2912474" y="2333950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8" name="Shape 4428"/>
          <p:cNvSpPr/>
          <p:nvPr/>
        </p:nvSpPr>
        <p:spPr>
          <a:xfrm rot="1041242">
            <a:off x="2891550" y="234530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9" name="Shape 4429"/>
          <p:cNvSpPr/>
          <p:nvPr/>
        </p:nvSpPr>
        <p:spPr>
          <a:xfrm rot="1106097">
            <a:off x="2871956" y="2355839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0" name="Shape 4430"/>
          <p:cNvSpPr/>
          <p:nvPr/>
        </p:nvSpPr>
        <p:spPr>
          <a:xfrm rot="1026164">
            <a:off x="2881624" y="2323976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1" name="Shape 4431"/>
          <p:cNvSpPr/>
          <p:nvPr/>
        </p:nvSpPr>
        <p:spPr>
          <a:xfrm rot="1026164">
            <a:off x="2925864" y="2349366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2" name="Shape 4432"/>
          <p:cNvSpPr/>
          <p:nvPr/>
        </p:nvSpPr>
        <p:spPr>
          <a:xfrm rot="1157403">
            <a:off x="2899241" y="2318222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3" name="Shape 4433"/>
          <p:cNvSpPr/>
          <p:nvPr/>
        </p:nvSpPr>
        <p:spPr>
          <a:xfrm rot="1041242">
            <a:off x="2868831" y="2337193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4" name="Shape 4434"/>
          <p:cNvSpPr/>
          <p:nvPr/>
        </p:nvSpPr>
        <p:spPr>
          <a:xfrm rot="1041242">
            <a:off x="2882522" y="234877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5" name="Shape 4435"/>
          <p:cNvSpPr/>
          <p:nvPr/>
        </p:nvSpPr>
        <p:spPr>
          <a:xfrm rot="1041242">
            <a:off x="2915029" y="235946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6" name="Shape 4436"/>
          <p:cNvSpPr/>
          <p:nvPr/>
        </p:nvSpPr>
        <p:spPr>
          <a:xfrm rot="1041242">
            <a:off x="2911428" y="237275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7" name="Shape 4437"/>
          <p:cNvSpPr/>
          <p:nvPr/>
        </p:nvSpPr>
        <p:spPr>
          <a:xfrm rot="1041242">
            <a:off x="2909983" y="232557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8" name="Shape 4438"/>
          <p:cNvSpPr/>
          <p:nvPr/>
        </p:nvSpPr>
        <p:spPr>
          <a:xfrm rot="1091019">
            <a:off x="3011877" y="1146102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9" name="Shape 4439"/>
          <p:cNvSpPr/>
          <p:nvPr/>
        </p:nvSpPr>
        <p:spPr>
          <a:xfrm rot="1026164">
            <a:off x="3058237" y="1205104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0" name="Shape 4440"/>
          <p:cNvSpPr/>
          <p:nvPr/>
        </p:nvSpPr>
        <p:spPr>
          <a:xfrm rot="1041242">
            <a:off x="3052766" y="1176777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1" name="Shape 4441"/>
          <p:cNvSpPr/>
          <p:nvPr/>
        </p:nvSpPr>
        <p:spPr>
          <a:xfrm rot="1026164">
            <a:off x="3046285" y="1188974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2" name="Shape 4442"/>
          <p:cNvSpPr/>
          <p:nvPr/>
        </p:nvSpPr>
        <p:spPr>
          <a:xfrm rot="1026164">
            <a:off x="3075390" y="1162870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3" name="Shape 4443"/>
          <p:cNvSpPr/>
          <p:nvPr/>
        </p:nvSpPr>
        <p:spPr>
          <a:xfrm rot="1041242">
            <a:off x="3029174" y="117362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4" name="Shape 4444"/>
          <p:cNvSpPr/>
          <p:nvPr/>
        </p:nvSpPr>
        <p:spPr>
          <a:xfrm rot="1106097">
            <a:off x="3027330" y="1189908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5" name="Shape 4445"/>
          <p:cNvSpPr/>
          <p:nvPr/>
        </p:nvSpPr>
        <p:spPr>
          <a:xfrm rot="1026164">
            <a:off x="3036998" y="1158044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6" name="Shape 4446"/>
          <p:cNvSpPr/>
          <p:nvPr/>
        </p:nvSpPr>
        <p:spPr>
          <a:xfrm rot="1026164">
            <a:off x="3081238" y="1183435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7" name="Shape 4447"/>
          <p:cNvSpPr/>
          <p:nvPr/>
        </p:nvSpPr>
        <p:spPr>
          <a:xfrm rot="1106097">
            <a:off x="3066584" y="1193066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8" name="Shape 4448"/>
          <p:cNvSpPr/>
          <p:nvPr/>
        </p:nvSpPr>
        <p:spPr>
          <a:xfrm rot="1157403">
            <a:off x="3054615" y="1152291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9" name="Shape 4449"/>
          <p:cNvSpPr/>
          <p:nvPr/>
        </p:nvSpPr>
        <p:spPr>
          <a:xfrm rot="1041242">
            <a:off x="3024205" y="1171262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0" name="Shape 4450"/>
          <p:cNvSpPr/>
          <p:nvPr/>
        </p:nvSpPr>
        <p:spPr>
          <a:xfrm rot="1041242">
            <a:off x="3037896" y="118284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1" name="Shape 4451"/>
          <p:cNvSpPr/>
          <p:nvPr/>
        </p:nvSpPr>
        <p:spPr>
          <a:xfrm rot="1041242">
            <a:off x="3070403" y="119353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2" name="Shape 4452"/>
          <p:cNvSpPr/>
          <p:nvPr/>
        </p:nvSpPr>
        <p:spPr>
          <a:xfrm rot="1041242">
            <a:off x="3066802" y="120682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3" name="Shape 4453"/>
          <p:cNvSpPr/>
          <p:nvPr/>
        </p:nvSpPr>
        <p:spPr>
          <a:xfrm rot="1041242">
            <a:off x="3065357" y="1159644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4" name="Shape 4454"/>
          <p:cNvSpPr/>
          <p:nvPr/>
        </p:nvSpPr>
        <p:spPr>
          <a:xfrm rot="1041242">
            <a:off x="3049369" y="118873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5" name="Shape 4455"/>
          <p:cNvSpPr/>
          <p:nvPr/>
        </p:nvSpPr>
        <p:spPr>
          <a:xfrm rot="1041242">
            <a:off x="3053548" y="121459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6" name="Shape 4456"/>
          <p:cNvSpPr/>
          <p:nvPr/>
        </p:nvSpPr>
        <p:spPr>
          <a:xfrm rot="1091019">
            <a:off x="2964694" y="1791241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7" name="Shape 4457"/>
          <p:cNvSpPr/>
          <p:nvPr/>
        </p:nvSpPr>
        <p:spPr>
          <a:xfrm rot="1026164">
            <a:off x="2977994" y="1820287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8" name="Shape 4458"/>
          <p:cNvSpPr/>
          <p:nvPr/>
        </p:nvSpPr>
        <p:spPr>
          <a:xfrm rot="1041242">
            <a:off x="2985039" y="180652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9" name="Shape 4459"/>
          <p:cNvSpPr/>
          <p:nvPr/>
        </p:nvSpPr>
        <p:spPr>
          <a:xfrm rot="1051534">
            <a:off x="2981875" y="181263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0" name="Shape 4460"/>
          <p:cNvSpPr/>
          <p:nvPr/>
        </p:nvSpPr>
        <p:spPr>
          <a:xfrm rot="1051534">
            <a:off x="2992637" y="1802173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1" name="Shape 4461"/>
          <p:cNvSpPr/>
          <p:nvPr/>
        </p:nvSpPr>
        <p:spPr>
          <a:xfrm rot="1233363">
            <a:off x="2982175" y="180791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2" name="Shape 4462"/>
          <p:cNvSpPr/>
          <p:nvPr/>
        </p:nvSpPr>
        <p:spPr>
          <a:xfrm rot="1106097">
            <a:off x="2972420" y="1813093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3" name="Shape 4463"/>
          <p:cNvSpPr/>
          <p:nvPr/>
        </p:nvSpPr>
        <p:spPr>
          <a:xfrm rot="1051534">
            <a:off x="2999319" y="1809871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4" name="Shape 4464"/>
          <p:cNvSpPr/>
          <p:nvPr/>
        </p:nvSpPr>
        <p:spPr>
          <a:xfrm rot="1233363">
            <a:off x="2970836" y="180386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5" name="Shape 4465"/>
          <p:cNvSpPr/>
          <p:nvPr/>
        </p:nvSpPr>
        <p:spPr>
          <a:xfrm rot="1233363">
            <a:off x="2993891" y="181497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6" name="Shape 4466"/>
          <p:cNvSpPr/>
          <p:nvPr/>
        </p:nvSpPr>
        <p:spPr>
          <a:xfrm rot="1233363">
            <a:off x="2992095" y="182161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7" name="Shape 4467"/>
          <p:cNvSpPr/>
          <p:nvPr/>
        </p:nvSpPr>
        <p:spPr>
          <a:xfrm rot="1233363">
            <a:off x="2991373" y="17980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8" name="Shape 4468"/>
          <p:cNvSpPr/>
          <p:nvPr/>
        </p:nvSpPr>
        <p:spPr>
          <a:xfrm rot="1233363">
            <a:off x="2988110" y="181433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9" name="Shape 4469"/>
          <p:cNvSpPr/>
          <p:nvPr/>
        </p:nvSpPr>
        <p:spPr>
          <a:xfrm rot="1233363">
            <a:off x="2985480" y="18254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0" name="Shape 4470"/>
          <p:cNvSpPr/>
          <p:nvPr/>
        </p:nvSpPr>
        <p:spPr>
          <a:xfrm rot="-9708981">
            <a:off x="2835158" y="1714567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1" name="Shape 4471"/>
          <p:cNvSpPr/>
          <p:nvPr/>
        </p:nvSpPr>
        <p:spPr>
          <a:xfrm rot="-9773836">
            <a:off x="2861039" y="1722519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2" name="Shape 4472"/>
          <p:cNvSpPr/>
          <p:nvPr/>
        </p:nvSpPr>
        <p:spPr>
          <a:xfrm rot="-9758758">
            <a:off x="2853046" y="173495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3" name="Shape 4473"/>
          <p:cNvSpPr/>
          <p:nvPr/>
        </p:nvSpPr>
        <p:spPr>
          <a:xfrm rot="-9748466">
            <a:off x="2855260" y="1728559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4" name="Shape 4474"/>
          <p:cNvSpPr/>
          <p:nvPr/>
        </p:nvSpPr>
        <p:spPr>
          <a:xfrm rot="-9748466">
            <a:off x="2844499" y="1739021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5" name="Shape 4475"/>
          <p:cNvSpPr/>
          <p:nvPr/>
        </p:nvSpPr>
        <p:spPr>
          <a:xfrm rot="-9566637">
            <a:off x="2858376" y="1736412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6" name="Shape 4476"/>
          <p:cNvSpPr/>
          <p:nvPr/>
        </p:nvSpPr>
        <p:spPr>
          <a:xfrm rot="-9693903">
            <a:off x="2865950" y="1729049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7" name="Shape 4477"/>
          <p:cNvSpPr/>
          <p:nvPr/>
        </p:nvSpPr>
        <p:spPr>
          <a:xfrm rot="-9773836">
            <a:off x="2861788" y="1745900"/>
            <a:ext cx="4080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8" name="Shape 4478"/>
          <p:cNvSpPr/>
          <p:nvPr/>
        </p:nvSpPr>
        <p:spPr>
          <a:xfrm rot="-9748466">
            <a:off x="2837816" y="1731323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9" name="Shape 4479"/>
          <p:cNvSpPr/>
          <p:nvPr/>
        </p:nvSpPr>
        <p:spPr>
          <a:xfrm rot="-9693903">
            <a:off x="2854671" y="1740430"/>
            <a:ext cx="6640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0" name="Shape 4480"/>
          <p:cNvSpPr/>
          <p:nvPr/>
        </p:nvSpPr>
        <p:spPr>
          <a:xfrm rot="-9798045">
            <a:off x="2853921" y="1749795"/>
            <a:ext cx="3132" cy="28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1" name="Shape 4481"/>
          <p:cNvSpPr/>
          <p:nvPr/>
        </p:nvSpPr>
        <p:spPr>
          <a:xfrm rot="-9566637">
            <a:off x="2869714" y="174046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2" name="Shape 4482"/>
          <p:cNvSpPr/>
          <p:nvPr/>
        </p:nvSpPr>
        <p:spPr>
          <a:xfrm rot="-9566637">
            <a:off x="2846659" y="172934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3" name="Shape 4483"/>
          <p:cNvSpPr/>
          <p:nvPr/>
        </p:nvSpPr>
        <p:spPr>
          <a:xfrm rot="-9566637">
            <a:off x="2848455" y="1722712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4" name="Shape 4484"/>
          <p:cNvSpPr/>
          <p:nvPr/>
        </p:nvSpPr>
        <p:spPr>
          <a:xfrm rot="-9566637">
            <a:off x="2849176" y="174626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5" name="Shape 4485"/>
          <p:cNvSpPr/>
          <p:nvPr/>
        </p:nvSpPr>
        <p:spPr>
          <a:xfrm rot="-9566637">
            <a:off x="2855070" y="171883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6" name="Shape 4486"/>
          <p:cNvSpPr txBox="1"/>
          <p:nvPr/>
        </p:nvSpPr>
        <p:spPr>
          <a:xfrm>
            <a:off x="2370297" y="3115412"/>
            <a:ext cx="1459499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Bare-amecium</a:t>
            </a:r>
          </a:p>
        </p:txBody>
      </p:sp>
      <p:sp>
        <p:nvSpPr>
          <p:cNvPr id="4487" name="Shape 4487"/>
          <p:cNvSpPr/>
          <p:nvPr/>
        </p:nvSpPr>
        <p:spPr>
          <a:xfrm>
            <a:off x="3303612" y="1166774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pic>
        <p:nvPicPr>
          <p:cNvPr id="4488" name="Shape 4488"/>
          <p:cNvPicPr preferRelativeResize="0"/>
          <p:nvPr/>
        </p:nvPicPr>
        <p:blipFill rotWithShape="1">
          <a:blip r:embed="rId3">
            <a:alphaModFix/>
          </a:blip>
          <a:srcRect b="0" l="0" r="764" t="12656"/>
          <a:stretch/>
        </p:blipFill>
        <p:spPr>
          <a:xfrm>
            <a:off x="1958025" y="3523062"/>
            <a:ext cx="2194200" cy="159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9" name="Shape 4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3175" y="3561012"/>
            <a:ext cx="1467899" cy="13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0" name="Shape 44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037" y="3641110"/>
            <a:ext cx="1642625" cy="1090806"/>
          </a:xfrm>
          <a:prstGeom prst="rect">
            <a:avLst/>
          </a:prstGeom>
          <a:noFill/>
          <a:ln>
            <a:noFill/>
          </a:ln>
        </p:spPr>
      </p:pic>
      <p:sp>
        <p:nvSpPr>
          <p:cNvPr id="4491" name="Shape 4491"/>
          <p:cNvSpPr/>
          <p:nvPr/>
        </p:nvSpPr>
        <p:spPr>
          <a:xfrm rot="2880767">
            <a:off x="5578595" y="2763566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2" name="Shape 4492"/>
          <p:cNvSpPr/>
          <p:nvPr/>
        </p:nvSpPr>
        <p:spPr>
          <a:xfrm rot="2804142">
            <a:off x="5546699" y="2799973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3" name="Shape 4493"/>
          <p:cNvSpPr/>
          <p:nvPr/>
        </p:nvSpPr>
        <p:spPr>
          <a:xfrm flipH="1" rot="-7894808">
            <a:off x="5209397" y="2817724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494" name="Shape 4494"/>
          <p:cNvSpPr/>
          <p:nvPr/>
        </p:nvSpPr>
        <p:spPr>
          <a:xfrm flipH="1" rot="-5633357">
            <a:off x="5156342" y="2692827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495" name="Shape 4495"/>
          <p:cNvSpPr/>
          <p:nvPr/>
        </p:nvSpPr>
        <p:spPr>
          <a:xfrm flipH="1" rot="10544833">
            <a:off x="5288933" y="2875681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496" name="Shape 4496"/>
          <p:cNvSpPr/>
          <p:nvPr/>
        </p:nvSpPr>
        <p:spPr>
          <a:xfrm flipH="1" rot="7866791">
            <a:off x="5432339" y="2834439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497" name="Shape 4497"/>
          <p:cNvSpPr/>
          <p:nvPr/>
        </p:nvSpPr>
        <p:spPr>
          <a:xfrm rot="1092024">
            <a:off x="5776818" y="2257313"/>
            <a:ext cx="188939" cy="319666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498" name="Shape 4498"/>
          <p:cNvSpPr/>
          <p:nvPr/>
        </p:nvSpPr>
        <p:spPr>
          <a:xfrm rot="1092210">
            <a:off x="5427693" y="2258885"/>
            <a:ext cx="258328" cy="245995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9" name="Shape 4499"/>
          <p:cNvSpPr/>
          <p:nvPr/>
        </p:nvSpPr>
        <p:spPr>
          <a:xfrm rot="1092024">
            <a:off x="5509733" y="2137178"/>
            <a:ext cx="282679" cy="359723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00" name="Shape 4500"/>
          <p:cNvSpPr/>
          <p:nvPr/>
        </p:nvSpPr>
        <p:spPr>
          <a:xfrm rot="1092208">
            <a:off x="5489028" y="1320765"/>
            <a:ext cx="296648" cy="58740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01" name="Shape 4501"/>
          <p:cNvSpPr/>
          <p:nvPr/>
        </p:nvSpPr>
        <p:spPr>
          <a:xfrm rot="1092208">
            <a:off x="5752134" y="1556475"/>
            <a:ext cx="111330" cy="197912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02" name="Shape 4502"/>
          <p:cNvSpPr/>
          <p:nvPr/>
        </p:nvSpPr>
        <p:spPr>
          <a:xfrm rot="1090582">
            <a:off x="5467277" y="2552588"/>
            <a:ext cx="147142" cy="139931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3" name="Shape 4503"/>
          <p:cNvSpPr/>
          <p:nvPr/>
        </p:nvSpPr>
        <p:spPr>
          <a:xfrm rot="31056">
            <a:off x="5241207" y="2384430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04" name="Shape 4504"/>
          <p:cNvSpPr/>
          <p:nvPr/>
        </p:nvSpPr>
        <p:spPr>
          <a:xfrm rot="1920239">
            <a:off x="5418151" y="2416669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05" name="Shape 4505"/>
          <p:cNvSpPr/>
          <p:nvPr/>
        </p:nvSpPr>
        <p:spPr>
          <a:xfrm flipH="1" rot="5577019">
            <a:off x="5519633" y="2718966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06" name="Shape 4506"/>
          <p:cNvSpPr/>
          <p:nvPr/>
        </p:nvSpPr>
        <p:spPr>
          <a:xfrm rot="4893066">
            <a:off x="5514545" y="2566554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07" name="Shape 4507"/>
          <p:cNvSpPr/>
          <p:nvPr/>
        </p:nvSpPr>
        <p:spPr>
          <a:xfrm rot="1106097">
            <a:off x="5310020" y="1983707"/>
            <a:ext cx="16127" cy="13072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8" name="Shape 4508"/>
          <p:cNvSpPr/>
          <p:nvPr/>
        </p:nvSpPr>
        <p:spPr>
          <a:xfrm rot="1106097">
            <a:off x="5282902" y="2086876"/>
            <a:ext cx="14230" cy="9505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9" name="Shape 4509"/>
          <p:cNvSpPr/>
          <p:nvPr/>
        </p:nvSpPr>
        <p:spPr>
          <a:xfrm rot="-538358">
            <a:off x="5522276" y="1830357"/>
            <a:ext cx="17311" cy="1264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0" name="Shape 4510"/>
          <p:cNvSpPr/>
          <p:nvPr/>
        </p:nvSpPr>
        <p:spPr>
          <a:xfrm rot="-637179">
            <a:off x="5559119" y="1926403"/>
            <a:ext cx="14650" cy="9196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1" name="Shape 4511"/>
          <p:cNvSpPr/>
          <p:nvPr/>
        </p:nvSpPr>
        <p:spPr>
          <a:xfrm rot="1074267">
            <a:off x="5380731" y="1558266"/>
            <a:ext cx="20492" cy="7798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2" name="Shape 4512"/>
          <p:cNvSpPr/>
          <p:nvPr/>
        </p:nvSpPr>
        <p:spPr>
          <a:xfrm rot="1106097">
            <a:off x="5365165" y="1619883"/>
            <a:ext cx="18024" cy="5682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3" name="Shape 4513"/>
          <p:cNvSpPr/>
          <p:nvPr/>
        </p:nvSpPr>
        <p:spPr>
          <a:xfrm rot="4799521">
            <a:off x="5636398" y="1049672"/>
            <a:ext cx="20715" cy="7808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4" name="Shape 4514"/>
          <p:cNvSpPr/>
          <p:nvPr/>
        </p:nvSpPr>
        <p:spPr>
          <a:xfrm rot="4822816">
            <a:off x="5585034" y="1069844"/>
            <a:ext cx="17952" cy="5672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5" name="Shape 4515"/>
          <p:cNvSpPr/>
          <p:nvPr/>
        </p:nvSpPr>
        <p:spPr>
          <a:xfrm rot="1091019">
            <a:off x="5317365" y="2369733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6" name="Shape 4516"/>
          <p:cNvSpPr/>
          <p:nvPr/>
        </p:nvSpPr>
        <p:spPr>
          <a:xfrm rot="1091019">
            <a:off x="5472739" y="1203802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7" name="Shape 4517"/>
          <p:cNvSpPr/>
          <p:nvPr/>
        </p:nvSpPr>
        <p:spPr>
          <a:xfrm rot="1026164">
            <a:off x="5536252" y="1220570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8" name="Shape 4518"/>
          <p:cNvSpPr/>
          <p:nvPr/>
        </p:nvSpPr>
        <p:spPr>
          <a:xfrm rot="1106097">
            <a:off x="5488193" y="1247608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9" name="Shape 4519"/>
          <p:cNvSpPr/>
          <p:nvPr/>
        </p:nvSpPr>
        <p:spPr>
          <a:xfrm rot="1106097">
            <a:off x="5527447" y="1250766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0" name="Shape 4520"/>
          <p:cNvSpPr/>
          <p:nvPr/>
        </p:nvSpPr>
        <p:spPr>
          <a:xfrm rot="1157403">
            <a:off x="5515477" y="1209991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1" name="Shape 4521"/>
          <p:cNvSpPr/>
          <p:nvPr/>
        </p:nvSpPr>
        <p:spPr>
          <a:xfrm rot="1041242">
            <a:off x="5531265" y="125123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2" name="Shape 4522"/>
          <p:cNvSpPr/>
          <p:nvPr/>
        </p:nvSpPr>
        <p:spPr>
          <a:xfrm rot="1041242">
            <a:off x="5511130" y="122790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3" name="Shape 4523"/>
          <p:cNvSpPr/>
          <p:nvPr/>
        </p:nvSpPr>
        <p:spPr>
          <a:xfrm rot="1041242">
            <a:off x="5514410" y="127229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4" name="Shape 4524"/>
          <p:cNvSpPr/>
          <p:nvPr/>
        </p:nvSpPr>
        <p:spPr>
          <a:xfrm flipH="1" rot="2905192">
            <a:off x="6227615" y="658350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25" name="Shape 4525"/>
          <p:cNvSpPr/>
          <p:nvPr/>
        </p:nvSpPr>
        <p:spPr>
          <a:xfrm flipH="1" rot="5166643">
            <a:off x="6248924" y="773658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26" name="Shape 4526"/>
          <p:cNvSpPr/>
          <p:nvPr/>
        </p:nvSpPr>
        <p:spPr>
          <a:xfrm flipH="1" rot="-255167">
            <a:off x="6115619" y="555223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27" name="Shape 4527"/>
          <p:cNvSpPr/>
          <p:nvPr/>
        </p:nvSpPr>
        <p:spPr>
          <a:xfrm flipH="1" rot="-2933209">
            <a:off x="5970071" y="495095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28" name="Shape 4528"/>
          <p:cNvSpPr/>
          <p:nvPr/>
        </p:nvSpPr>
        <p:spPr>
          <a:xfrm rot="-10768944">
            <a:off x="6173095" y="884059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29" name="Shape 4529"/>
          <p:cNvSpPr/>
          <p:nvPr/>
        </p:nvSpPr>
        <p:spPr>
          <a:xfrm rot="-8879761">
            <a:off x="5995996" y="861303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30" name="Shape 4530"/>
          <p:cNvSpPr/>
          <p:nvPr/>
        </p:nvSpPr>
        <p:spPr>
          <a:xfrm flipH="1" rot="-5222981">
            <a:off x="5883201" y="609535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31" name="Shape 4531"/>
          <p:cNvSpPr/>
          <p:nvPr/>
        </p:nvSpPr>
        <p:spPr>
          <a:xfrm rot="-5906934">
            <a:off x="5876226" y="728288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32" name="Shape 4532"/>
          <p:cNvSpPr/>
          <p:nvPr/>
        </p:nvSpPr>
        <p:spPr>
          <a:xfrm rot="-9704945">
            <a:off x="6055103" y="686770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3" name="Shape 4533"/>
          <p:cNvSpPr/>
          <p:nvPr/>
        </p:nvSpPr>
        <p:spPr>
          <a:xfrm rot="1095055">
            <a:off x="5255789" y="2672316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4" name="Shape 4534"/>
          <p:cNvSpPr txBox="1"/>
          <p:nvPr/>
        </p:nvSpPr>
        <p:spPr>
          <a:xfrm>
            <a:off x="4864247" y="3168250"/>
            <a:ext cx="1459499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Organelles</a:t>
            </a:r>
          </a:p>
        </p:txBody>
      </p:sp>
      <p:sp>
        <p:nvSpPr>
          <p:cNvPr id="4535" name="Shape 4535"/>
          <p:cNvSpPr/>
          <p:nvPr/>
        </p:nvSpPr>
        <p:spPr>
          <a:xfrm rot="1041242">
            <a:off x="5353663" y="242049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6" name="Shape 4536"/>
          <p:cNvSpPr/>
          <p:nvPr/>
        </p:nvSpPr>
        <p:spPr>
          <a:xfrm rot="1242583">
            <a:off x="5869895" y="2335197"/>
            <a:ext cx="112427" cy="108055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37" name="Shape 4537"/>
          <p:cNvSpPr/>
          <p:nvPr/>
        </p:nvSpPr>
        <p:spPr>
          <a:xfrm rot="1087312">
            <a:off x="5900609" y="2353322"/>
            <a:ext cx="34722" cy="3785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8" name="Shape 4538"/>
          <p:cNvSpPr/>
          <p:nvPr/>
        </p:nvSpPr>
        <p:spPr>
          <a:xfrm rot="1087312">
            <a:off x="5883010" y="2384974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9" name="Shape 4539"/>
          <p:cNvSpPr/>
          <p:nvPr/>
        </p:nvSpPr>
        <p:spPr>
          <a:xfrm rot="1080250">
            <a:off x="5939662" y="2376998"/>
            <a:ext cx="37853" cy="34722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0" name="Shape 4540"/>
          <p:cNvSpPr/>
          <p:nvPr/>
        </p:nvSpPr>
        <p:spPr>
          <a:xfrm rot="1087312">
            <a:off x="6010199" y="237889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541" name="Shape 4541"/>
          <p:cNvPicPr preferRelativeResize="0"/>
          <p:nvPr/>
        </p:nvPicPr>
        <p:blipFill rotWithShape="1">
          <a:blip r:embed="rId6">
            <a:alphaModFix/>
          </a:blip>
          <a:srcRect b="4479" l="21710" r="55698" t="68745"/>
          <a:stretch/>
        </p:blipFill>
        <p:spPr>
          <a:xfrm>
            <a:off x="4600159" y="3662675"/>
            <a:ext cx="682154" cy="4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2" name="Shape 4542"/>
          <p:cNvSpPr/>
          <p:nvPr/>
        </p:nvSpPr>
        <p:spPr>
          <a:xfrm>
            <a:off x="4836373" y="4366898"/>
            <a:ext cx="770100" cy="5597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Robots &amp; tools</a:t>
            </a:r>
          </a:p>
        </p:txBody>
      </p:sp>
      <p:sp>
        <p:nvSpPr>
          <p:cNvPr id="4543" name="Shape 4543"/>
          <p:cNvSpPr txBox="1"/>
          <p:nvPr/>
        </p:nvSpPr>
        <p:spPr>
          <a:xfrm>
            <a:off x="5440323" y="3697924"/>
            <a:ext cx="958799" cy="5766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Policies &amp; Guidelines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7" name="Shape 4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8" name="Shape 45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9" name="Shape 454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/>
              <a:t>socio   -    technical</a:t>
            </a:r>
          </a:p>
        </p:txBody>
      </p:sp>
      <p:sp>
        <p:nvSpPr>
          <p:cNvPr id="4550" name="Shape 4550"/>
          <p:cNvSpPr/>
          <p:nvPr/>
        </p:nvSpPr>
        <p:spPr>
          <a:xfrm rot="1092024">
            <a:off x="1831075" y="2126434"/>
            <a:ext cx="1024417" cy="275633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551" name="Shape 4551"/>
          <p:cNvSpPr/>
          <p:nvPr/>
        </p:nvSpPr>
        <p:spPr>
          <a:xfrm rot="2880767">
            <a:off x="2217708" y="4516479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2" name="Shape 4552"/>
          <p:cNvSpPr/>
          <p:nvPr/>
        </p:nvSpPr>
        <p:spPr>
          <a:xfrm rot="2804142">
            <a:off x="2185812" y="4552886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3" name="Shape 4553"/>
          <p:cNvSpPr/>
          <p:nvPr/>
        </p:nvSpPr>
        <p:spPr>
          <a:xfrm rot="1092024">
            <a:off x="2358687" y="3646814"/>
            <a:ext cx="209934" cy="279015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4554" name="Shape 4554"/>
          <p:cNvCxnSpPr/>
          <p:nvPr/>
        </p:nvCxnSpPr>
        <p:spPr>
          <a:xfrm flipH="1" rot="-9698936">
            <a:off x="2656577" y="3328697"/>
            <a:ext cx="6479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55" name="Shape 4555"/>
          <p:cNvCxnSpPr/>
          <p:nvPr/>
        </p:nvCxnSpPr>
        <p:spPr>
          <a:xfrm flipH="1" rot="-9698936">
            <a:off x="2693318" y="3299391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56" name="Shape 4556"/>
          <p:cNvCxnSpPr/>
          <p:nvPr/>
        </p:nvCxnSpPr>
        <p:spPr>
          <a:xfrm flipH="1" rot="-9707627">
            <a:off x="2732594" y="3207967"/>
            <a:ext cx="9505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57" name="Shape 4557"/>
          <p:cNvCxnSpPr/>
          <p:nvPr/>
        </p:nvCxnSpPr>
        <p:spPr>
          <a:xfrm flipH="1" rot="-9702227">
            <a:off x="2793841" y="3132152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58" name="Shape 4558"/>
          <p:cNvCxnSpPr/>
          <p:nvPr/>
        </p:nvCxnSpPr>
        <p:spPr>
          <a:xfrm flipH="1" rot="-9706495">
            <a:off x="2846948" y="2988058"/>
            <a:ext cx="10359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59" name="Shape 4559"/>
          <p:cNvCxnSpPr/>
          <p:nvPr/>
        </p:nvCxnSpPr>
        <p:spPr>
          <a:xfrm flipH="1" rot="-9706495">
            <a:off x="2930521" y="2893114"/>
            <a:ext cx="25899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0" name="Shape 4560"/>
          <p:cNvCxnSpPr/>
          <p:nvPr/>
        </p:nvCxnSpPr>
        <p:spPr>
          <a:xfrm rot="1101064">
            <a:off x="2602840" y="3424137"/>
            <a:ext cx="6479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1" name="Shape 4561"/>
          <p:cNvCxnSpPr/>
          <p:nvPr/>
        </p:nvCxnSpPr>
        <p:spPr>
          <a:xfrm flipH="1" rot="-9708981">
            <a:off x="2554125" y="3489172"/>
            <a:ext cx="8652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2" name="Shape 4562"/>
          <p:cNvCxnSpPr/>
          <p:nvPr/>
        </p:nvCxnSpPr>
        <p:spPr>
          <a:xfrm flipH="1" rot="-9698936">
            <a:off x="2512449" y="3531166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3" name="Shape 4563"/>
          <p:cNvCxnSpPr/>
          <p:nvPr/>
        </p:nvCxnSpPr>
        <p:spPr>
          <a:xfrm rot="1099262">
            <a:off x="2462603" y="3602591"/>
            <a:ext cx="477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4" name="Shape 4564"/>
          <p:cNvCxnSpPr/>
          <p:nvPr/>
        </p:nvCxnSpPr>
        <p:spPr>
          <a:xfrm rot="1087312">
            <a:off x="2421902" y="3666178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5" name="Shape 4565"/>
          <p:cNvCxnSpPr/>
          <p:nvPr/>
        </p:nvCxnSpPr>
        <p:spPr>
          <a:xfrm flipH="1" rot="-9710632">
            <a:off x="2362630" y="3738775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6" name="Shape 4566"/>
          <p:cNvCxnSpPr/>
          <p:nvPr/>
        </p:nvCxnSpPr>
        <p:spPr>
          <a:xfrm rot="1095286">
            <a:off x="2406545" y="3672899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7" name="Shape 4567"/>
          <p:cNvCxnSpPr/>
          <p:nvPr/>
        </p:nvCxnSpPr>
        <p:spPr>
          <a:xfrm flipH="1" rot="-9702763">
            <a:off x="2322042" y="3807136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8" name="Shape 4568"/>
          <p:cNvCxnSpPr/>
          <p:nvPr/>
        </p:nvCxnSpPr>
        <p:spPr>
          <a:xfrm rot="-9704714">
            <a:off x="2444721" y="3714607"/>
            <a:ext cx="60336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9" name="Shape 4569"/>
          <p:cNvCxnSpPr/>
          <p:nvPr/>
        </p:nvCxnSpPr>
        <p:spPr>
          <a:xfrm rot="-9698936">
            <a:off x="2466692" y="3679799"/>
            <a:ext cx="64795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0" name="Shape 4570"/>
          <p:cNvCxnSpPr/>
          <p:nvPr/>
        </p:nvCxnSpPr>
        <p:spPr>
          <a:xfrm rot="-9712688">
            <a:off x="2525052" y="3621711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1" name="Shape 4571"/>
          <p:cNvCxnSpPr/>
          <p:nvPr/>
        </p:nvCxnSpPr>
        <p:spPr>
          <a:xfrm rot="-9716372">
            <a:off x="2562197" y="3585367"/>
            <a:ext cx="4354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2" name="Shape 4572"/>
          <p:cNvCxnSpPr/>
          <p:nvPr/>
        </p:nvCxnSpPr>
        <p:spPr>
          <a:xfrm rot="-9704714">
            <a:off x="2560703" y="3533285"/>
            <a:ext cx="6033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3" name="Shape 4573"/>
          <p:cNvCxnSpPr/>
          <p:nvPr/>
        </p:nvCxnSpPr>
        <p:spPr>
          <a:xfrm rot="-9716372">
            <a:off x="2441777" y="383016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4" name="Shape 4574"/>
          <p:cNvCxnSpPr/>
          <p:nvPr/>
        </p:nvCxnSpPr>
        <p:spPr>
          <a:xfrm rot="-9724325">
            <a:off x="2526323" y="3738233"/>
            <a:ext cx="21441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5" name="Shape 4575"/>
          <p:cNvCxnSpPr/>
          <p:nvPr/>
        </p:nvCxnSpPr>
        <p:spPr>
          <a:xfrm rot="-9706495">
            <a:off x="2546956" y="3681674"/>
            <a:ext cx="25899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6" name="Shape 4576"/>
          <p:cNvCxnSpPr/>
          <p:nvPr/>
        </p:nvCxnSpPr>
        <p:spPr>
          <a:xfrm rot="-9724325">
            <a:off x="2590772" y="3645351"/>
            <a:ext cx="21441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7" name="Shape 4577"/>
          <p:cNvCxnSpPr/>
          <p:nvPr/>
        </p:nvCxnSpPr>
        <p:spPr>
          <a:xfrm rot="-9712688">
            <a:off x="2615884" y="3616082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8" name="Shape 4578"/>
          <p:cNvCxnSpPr/>
          <p:nvPr/>
        </p:nvCxnSpPr>
        <p:spPr>
          <a:xfrm rot="-9724325">
            <a:off x="2617667" y="3540393"/>
            <a:ext cx="21441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9" name="Shape 4579"/>
          <p:cNvCxnSpPr/>
          <p:nvPr/>
        </p:nvCxnSpPr>
        <p:spPr>
          <a:xfrm rot="-9702227">
            <a:off x="2487432" y="3659665"/>
            <a:ext cx="3918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0" name="Shape 4580"/>
          <p:cNvCxnSpPr/>
          <p:nvPr/>
        </p:nvCxnSpPr>
        <p:spPr>
          <a:xfrm rot="-9703373">
            <a:off x="2503325" y="3583348"/>
            <a:ext cx="6887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1" name="Shape 4581"/>
          <p:cNvCxnSpPr/>
          <p:nvPr/>
        </p:nvCxnSpPr>
        <p:spPr>
          <a:xfrm rot="-9712688">
            <a:off x="2549562" y="3565636"/>
            <a:ext cx="34722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2" name="Shape 4582"/>
          <p:cNvCxnSpPr/>
          <p:nvPr/>
        </p:nvCxnSpPr>
        <p:spPr>
          <a:xfrm rot="-9693903">
            <a:off x="2441931" y="378922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3" name="Shape 4583"/>
          <p:cNvCxnSpPr/>
          <p:nvPr/>
        </p:nvCxnSpPr>
        <p:spPr>
          <a:xfrm rot="-9693903">
            <a:off x="2424380" y="384260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4" name="Shape 4584"/>
          <p:cNvCxnSpPr/>
          <p:nvPr/>
        </p:nvCxnSpPr>
        <p:spPr>
          <a:xfrm rot="-9700738">
            <a:off x="2487834" y="3770813"/>
            <a:ext cx="477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5" name="Shape 4585"/>
          <p:cNvCxnSpPr/>
          <p:nvPr/>
        </p:nvCxnSpPr>
        <p:spPr>
          <a:xfrm>
            <a:off x="2526658" y="3725539"/>
            <a:ext cx="0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6" name="Shape 4586"/>
          <p:cNvCxnSpPr/>
          <p:nvPr/>
        </p:nvCxnSpPr>
        <p:spPr>
          <a:xfrm rot="-9702227">
            <a:off x="2476751" y="3706634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7" name="Shape 4587"/>
          <p:cNvCxnSpPr/>
          <p:nvPr/>
        </p:nvCxnSpPr>
        <p:spPr>
          <a:xfrm flipH="1" rot="-9693903">
            <a:off x="2386597" y="3762030"/>
            <a:ext cx="3035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8" name="Shape 4588"/>
          <p:cNvCxnSpPr/>
          <p:nvPr/>
        </p:nvCxnSpPr>
        <p:spPr>
          <a:xfrm flipH="1" rot="-9700738">
            <a:off x="2407019" y="3712072"/>
            <a:ext cx="4771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89" name="Shape 4589"/>
          <p:cNvCxnSpPr/>
          <p:nvPr/>
        </p:nvCxnSpPr>
        <p:spPr>
          <a:xfrm flipH="1" rot="-9702227">
            <a:off x="2455636" y="3662561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0" name="Shape 4590"/>
          <p:cNvCxnSpPr/>
          <p:nvPr/>
        </p:nvCxnSpPr>
        <p:spPr>
          <a:xfrm flipH="1" rot="-9706495">
            <a:off x="2494002" y="3609388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1" name="Shape 4591"/>
          <p:cNvCxnSpPr/>
          <p:nvPr/>
        </p:nvCxnSpPr>
        <p:spPr>
          <a:xfrm flipH="1" rot="-9708981">
            <a:off x="2534353" y="3535081"/>
            <a:ext cx="4326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2" name="Shape 4592"/>
          <p:cNvCxnSpPr/>
          <p:nvPr/>
        </p:nvCxnSpPr>
        <p:spPr>
          <a:xfrm flipH="1" rot="-9712688">
            <a:off x="2693578" y="3528611"/>
            <a:ext cx="17361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3" name="Shape 4593"/>
          <p:cNvCxnSpPr/>
          <p:nvPr/>
        </p:nvCxnSpPr>
        <p:spPr>
          <a:xfrm flipH="1" rot="-9708981">
            <a:off x="2710240" y="3615358"/>
            <a:ext cx="43260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4" name="Shape 4594"/>
          <p:cNvCxnSpPr/>
          <p:nvPr/>
        </p:nvCxnSpPr>
        <p:spPr>
          <a:xfrm flipH="1" rot="-9704714">
            <a:off x="2706038" y="370323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5" name="Shape 4595"/>
          <p:cNvCxnSpPr/>
          <p:nvPr/>
        </p:nvCxnSpPr>
        <p:spPr>
          <a:xfrm rot="1075675">
            <a:off x="2708721" y="3779196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6" name="Shape 4596"/>
          <p:cNvCxnSpPr/>
          <p:nvPr/>
        </p:nvCxnSpPr>
        <p:spPr>
          <a:xfrm flipH="1" rot="-9710632">
            <a:off x="2682275" y="3834407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7" name="Shape 4597"/>
          <p:cNvCxnSpPr/>
          <p:nvPr/>
        </p:nvCxnSpPr>
        <p:spPr>
          <a:xfrm rot="1089368">
            <a:off x="2644471" y="3940880"/>
            <a:ext cx="7798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8" name="Shape 4598"/>
          <p:cNvCxnSpPr/>
          <p:nvPr/>
        </p:nvCxnSpPr>
        <p:spPr>
          <a:xfrm flipH="1" rot="-9706495">
            <a:off x="2628283" y="4004634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99" name="Shape 4599"/>
          <p:cNvCxnSpPr/>
          <p:nvPr/>
        </p:nvCxnSpPr>
        <p:spPr>
          <a:xfrm flipH="1" rot="-9703373">
            <a:off x="2625415" y="4088112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0" name="Shape 4600"/>
          <p:cNvCxnSpPr/>
          <p:nvPr/>
        </p:nvCxnSpPr>
        <p:spPr>
          <a:xfrm rot="1097042">
            <a:off x="2591017" y="4296381"/>
            <a:ext cx="10805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1" name="Shape 4601"/>
          <p:cNvCxnSpPr/>
          <p:nvPr/>
        </p:nvCxnSpPr>
        <p:spPr>
          <a:xfrm rot="1097042">
            <a:off x="2587840" y="4372807"/>
            <a:ext cx="10805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2" name="Shape 4602"/>
          <p:cNvCxnSpPr/>
          <p:nvPr/>
        </p:nvCxnSpPr>
        <p:spPr>
          <a:xfrm rot="1097773">
            <a:off x="2544854" y="4456523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3" name="Shape 4603"/>
          <p:cNvCxnSpPr/>
          <p:nvPr/>
        </p:nvCxnSpPr>
        <p:spPr>
          <a:xfrm rot="1096265">
            <a:off x="2515686" y="4521386"/>
            <a:ext cx="99517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4" name="Shape 4604"/>
          <p:cNvCxnSpPr/>
          <p:nvPr/>
        </p:nvCxnSpPr>
        <p:spPr>
          <a:xfrm rot="1098905">
            <a:off x="2462837" y="4584498"/>
            <a:ext cx="9069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5" name="Shape 4605"/>
          <p:cNvCxnSpPr/>
          <p:nvPr/>
        </p:nvCxnSpPr>
        <p:spPr>
          <a:xfrm rot="1097237">
            <a:off x="2421207" y="4650101"/>
            <a:ext cx="7361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6" name="Shape 4606"/>
          <p:cNvCxnSpPr/>
          <p:nvPr/>
        </p:nvCxnSpPr>
        <p:spPr>
          <a:xfrm rot="1088098">
            <a:off x="2326697" y="4690625"/>
            <a:ext cx="90600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7" name="Shape 4607"/>
          <p:cNvCxnSpPr/>
          <p:nvPr/>
        </p:nvCxnSpPr>
        <p:spPr>
          <a:xfrm rot="1097042">
            <a:off x="2264964" y="4755244"/>
            <a:ext cx="10805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8" name="Shape 4608"/>
          <p:cNvCxnSpPr/>
          <p:nvPr/>
        </p:nvCxnSpPr>
        <p:spPr>
          <a:xfrm rot="1100300">
            <a:off x="2230930" y="4812221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9" name="Shape 4609"/>
          <p:cNvCxnSpPr/>
          <p:nvPr/>
        </p:nvCxnSpPr>
        <p:spPr>
          <a:xfrm rot="1101064">
            <a:off x="2149581" y="4860721"/>
            <a:ext cx="64795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0" name="Shape 4610"/>
          <p:cNvCxnSpPr/>
          <p:nvPr/>
        </p:nvCxnSpPr>
        <p:spPr>
          <a:xfrm>
            <a:off x="2089795" y="4862632"/>
            <a:ext cx="0" cy="9951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1" name="Shape 4611"/>
          <p:cNvCxnSpPr/>
          <p:nvPr/>
        </p:nvCxnSpPr>
        <p:spPr>
          <a:xfrm flipH="1" rot="1087312">
            <a:off x="2010498" y="4820191"/>
            <a:ext cx="17361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2" name="Shape 4612"/>
          <p:cNvCxnSpPr/>
          <p:nvPr/>
        </p:nvCxnSpPr>
        <p:spPr>
          <a:xfrm flipH="1" rot="1087312">
            <a:off x="1933070" y="4794627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3" name="Shape 4613"/>
          <p:cNvCxnSpPr/>
          <p:nvPr/>
        </p:nvCxnSpPr>
        <p:spPr>
          <a:xfrm flipH="1" rot="1097237">
            <a:off x="1838362" y="4727164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4" name="Shape 4614"/>
          <p:cNvCxnSpPr/>
          <p:nvPr/>
        </p:nvCxnSpPr>
        <p:spPr>
          <a:xfrm flipH="1" rot="1089368">
            <a:off x="1762733" y="4648820"/>
            <a:ext cx="77982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5" name="Shape 4615"/>
          <p:cNvCxnSpPr/>
          <p:nvPr/>
        </p:nvCxnSpPr>
        <p:spPr>
          <a:xfrm flipH="1" rot="1083628">
            <a:off x="1782430" y="4613166"/>
            <a:ext cx="43545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6" name="Shape 4616"/>
          <p:cNvCxnSpPr/>
          <p:nvPr/>
        </p:nvCxnSpPr>
        <p:spPr>
          <a:xfrm flipH="1" rot="1091592">
            <a:off x="1697172" y="4536337"/>
            <a:ext cx="112419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7" name="Shape 4617"/>
          <p:cNvCxnSpPr/>
          <p:nvPr/>
        </p:nvCxnSpPr>
        <p:spPr>
          <a:xfrm flipH="1" rot="1095695">
            <a:off x="1670880" y="4343755"/>
            <a:ext cx="125416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8" name="Shape 4618"/>
          <p:cNvCxnSpPr/>
          <p:nvPr/>
        </p:nvCxnSpPr>
        <p:spPr>
          <a:xfrm flipH="1" rot="1092882">
            <a:off x="1632647" y="4266425"/>
            <a:ext cx="172756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9" name="Shape 4619"/>
          <p:cNvCxnSpPr/>
          <p:nvPr/>
        </p:nvCxnSpPr>
        <p:spPr>
          <a:xfrm flipH="1" rot="1093505">
            <a:off x="1751699" y="4239518"/>
            <a:ext cx="5179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0" name="Shape 4620"/>
          <p:cNvCxnSpPr/>
          <p:nvPr/>
        </p:nvCxnSpPr>
        <p:spPr>
          <a:xfrm flipH="1" rot="1097773">
            <a:off x="1738278" y="4151217"/>
            <a:ext cx="3918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1" name="Shape 4621"/>
          <p:cNvCxnSpPr/>
          <p:nvPr/>
        </p:nvCxnSpPr>
        <p:spPr>
          <a:xfrm flipH="1" rot="1091433">
            <a:off x="1659950" y="4045684"/>
            <a:ext cx="155680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2" name="Shape 4622"/>
          <p:cNvCxnSpPr/>
          <p:nvPr/>
        </p:nvCxnSpPr>
        <p:spPr>
          <a:xfrm flipH="1" rot="1098158">
            <a:off x="1705284" y="3970375"/>
            <a:ext cx="82156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3" name="Shape 4623"/>
          <p:cNvCxnSpPr/>
          <p:nvPr/>
        </p:nvCxnSpPr>
        <p:spPr>
          <a:xfrm flipH="1" rot="1091592">
            <a:off x="1701405" y="3892025"/>
            <a:ext cx="11241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4" name="Shape 4624"/>
          <p:cNvCxnSpPr/>
          <p:nvPr/>
        </p:nvCxnSpPr>
        <p:spPr>
          <a:xfrm flipH="1" rot="1094935">
            <a:off x="1718512" y="3784562"/>
            <a:ext cx="11687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5" name="Shape 4625"/>
          <p:cNvCxnSpPr/>
          <p:nvPr/>
        </p:nvCxnSpPr>
        <p:spPr>
          <a:xfrm flipH="1" rot="1092882">
            <a:off x="1644338" y="3650617"/>
            <a:ext cx="172756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6" name="Shape 4626"/>
          <p:cNvCxnSpPr/>
          <p:nvPr/>
        </p:nvCxnSpPr>
        <p:spPr>
          <a:xfrm flipH="1" rot="1089957">
            <a:off x="1700408" y="3569757"/>
            <a:ext cx="121243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7" name="Shape 4627"/>
          <p:cNvCxnSpPr/>
          <p:nvPr/>
        </p:nvCxnSpPr>
        <p:spPr>
          <a:xfrm flipH="1" rot="1089957">
            <a:off x="1718393" y="3466805"/>
            <a:ext cx="121243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8" name="Shape 4628"/>
          <p:cNvCxnSpPr/>
          <p:nvPr/>
        </p:nvCxnSpPr>
        <p:spPr>
          <a:xfrm rot="-9708981">
            <a:off x="1793676" y="3411754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9" name="Shape 4629"/>
          <p:cNvCxnSpPr/>
          <p:nvPr/>
        </p:nvCxnSpPr>
        <p:spPr>
          <a:xfrm rot="-9724325">
            <a:off x="1864991" y="3342635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0" name="Shape 4630"/>
          <p:cNvCxnSpPr/>
          <p:nvPr/>
        </p:nvCxnSpPr>
        <p:spPr>
          <a:xfrm rot="-9706495">
            <a:off x="1824445" y="3325466"/>
            <a:ext cx="5179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1" name="Shape 4631"/>
          <p:cNvCxnSpPr/>
          <p:nvPr/>
        </p:nvCxnSpPr>
        <p:spPr>
          <a:xfrm rot="-9703642">
            <a:off x="1795898" y="3206692"/>
            <a:ext cx="13395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2" name="Shape 4632"/>
          <p:cNvCxnSpPr/>
          <p:nvPr/>
        </p:nvCxnSpPr>
        <p:spPr>
          <a:xfrm rot="-9708408">
            <a:off x="1867903" y="3144606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3" name="Shape 4633"/>
          <p:cNvCxnSpPr/>
          <p:nvPr/>
        </p:nvCxnSpPr>
        <p:spPr>
          <a:xfrm rot="-9702763">
            <a:off x="1936809" y="3056150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4" name="Shape 4634"/>
          <p:cNvCxnSpPr/>
          <p:nvPr/>
        </p:nvCxnSpPr>
        <p:spPr>
          <a:xfrm rot="-9708981">
            <a:off x="1958619" y="2965438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5" name="Shape 4635"/>
          <p:cNvCxnSpPr/>
          <p:nvPr/>
        </p:nvCxnSpPr>
        <p:spPr>
          <a:xfrm rot="-9702763">
            <a:off x="1998914" y="2863042"/>
            <a:ext cx="7361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6" name="Shape 4636"/>
          <p:cNvCxnSpPr/>
          <p:nvPr/>
        </p:nvCxnSpPr>
        <p:spPr>
          <a:xfrm rot="-9706495">
            <a:off x="2042209" y="2764220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7" name="Shape 4637"/>
          <p:cNvCxnSpPr/>
          <p:nvPr/>
        </p:nvCxnSpPr>
        <p:spPr>
          <a:xfrm rot="-9708981">
            <a:off x="2075064" y="2676859"/>
            <a:ext cx="8652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8" name="Shape 4638"/>
          <p:cNvCxnSpPr/>
          <p:nvPr/>
        </p:nvCxnSpPr>
        <p:spPr>
          <a:xfrm rot="-9702763">
            <a:off x="2123519" y="2563498"/>
            <a:ext cx="736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39" name="Shape 4639"/>
          <p:cNvCxnSpPr/>
          <p:nvPr/>
        </p:nvCxnSpPr>
        <p:spPr>
          <a:xfrm rot="-9712688">
            <a:off x="2187041" y="2532229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0" name="Shape 4640"/>
          <p:cNvCxnSpPr/>
          <p:nvPr/>
        </p:nvCxnSpPr>
        <p:spPr>
          <a:xfrm rot="-9703373">
            <a:off x="2229498" y="2469838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1" name="Shape 4641"/>
          <p:cNvCxnSpPr/>
          <p:nvPr/>
        </p:nvCxnSpPr>
        <p:spPr>
          <a:xfrm flipH="1" rot="1089957">
            <a:off x="2260699" y="2388265"/>
            <a:ext cx="121243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2" name="Shape 4642"/>
          <p:cNvCxnSpPr/>
          <p:nvPr/>
        </p:nvCxnSpPr>
        <p:spPr>
          <a:xfrm rot="-9699700">
            <a:off x="2362871" y="2325031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3" name="Shape 4643"/>
          <p:cNvCxnSpPr/>
          <p:nvPr/>
        </p:nvCxnSpPr>
        <p:spPr>
          <a:xfrm rot="-9703373">
            <a:off x="2417445" y="2291138"/>
            <a:ext cx="68874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4" name="Shape 4644"/>
          <p:cNvCxnSpPr/>
          <p:nvPr/>
        </p:nvCxnSpPr>
        <p:spPr>
          <a:xfrm rot="-9668811">
            <a:off x="2509361" y="2243531"/>
            <a:ext cx="12997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5" name="Shape 4645"/>
          <p:cNvCxnSpPr/>
          <p:nvPr/>
        </p:nvCxnSpPr>
        <p:spPr>
          <a:xfrm rot="-9693903">
            <a:off x="2555591" y="2148867"/>
            <a:ext cx="30357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6" name="Shape 4646"/>
          <p:cNvCxnSpPr/>
          <p:nvPr/>
        </p:nvCxnSpPr>
        <p:spPr>
          <a:xfrm rot="-9724325">
            <a:off x="2653710" y="2085343"/>
            <a:ext cx="21441" cy="12541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7" name="Shape 4647"/>
          <p:cNvCxnSpPr/>
          <p:nvPr/>
        </p:nvCxnSpPr>
        <p:spPr>
          <a:xfrm flipH="1" rot="-9724325">
            <a:off x="2771370" y="2163779"/>
            <a:ext cx="21441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8" name="Shape 4648"/>
          <p:cNvCxnSpPr/>
          <p:nvPr/>
        </p:nvCxnSpPr>
        <p:spPr>
          <a:xfrm flipH="1" rot="-9700738">
            <a:off x="2839138" y="2212182"/>
            <a:ext cx="477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49" name="Shape 4649"/>
          <p:cNvCxnSpPr/>
          <p:nvPr/>
        </p:nvCxnSpPr>
        <p:spPr>
          <a:xfrm flipH="1" rot="-9706495">
            <a:off x="2874882" y="2261106"/>
            <a:ext cx="103596" cy="736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0" name="Shape 4650"/>
          <p:cNvCxnSpPr/>
          <p:nvPr/>
        </p:nvCxnSpPr>
        <p:spPr>
          <a:xfrm flipH="1" rot="-9710632">
            <a:off x="2950451" y="2390197"/>
            <a:ext cx="77982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1" name="Shape 4651"/>
          <p:cNvCxnSpPr/>
          <p:nvPr/>
        </p:nvCxnSpPr>
        <p:spPr>
          <a:xfrm flipH="1" rot="-9698936">
            <a:off x="2988461" y="2450354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2" name="Shape 4652"/>
          <p:cNvCxnSpPr/>
          <p:nvPr/>
        </p:nvCxnSpPr>
        <p:spPr>
          <a:xfrm flipH="1" rot="-9704305">
            <a:off x="2981175" y="2526183"/>
            <a:ext cx="12541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3" name="Shape 4653"/>
          <p:cNvCxnSpPr/>
          <p:nvPr/>
        </p:nvCxnSpPr>
        <p:spPr>
          <a:xfrm flipH="1" rot="-9710632">
            <a:off x="3015580" y="2616004"/>
            <a:ext cx="7798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4" name="Shape 4654"/>
          <p:cNvCxnSpPr/>
          <p:nvPr/>
        </p:nvCxnSpPr>
        <p:spPr>
          <a:xfrm flipH="1" rot="-9711902">
            <a:off x="2987561" y="2672527"/>
            <a:ext cx="9060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5" name="Shape 4655"/>
          <p:cNvCxnSpPr/>
          <p:nvPr/>
        </p:nvCxnSpPr>
        <p:spPr>
          <a:xfrm rot="1097773">
            <a:off x="2955776" y="2807725"/>
            <a:ext cx="3918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6" name="Shape 4656"/>
          <p:cNvCxnSpPr/>
          <p:nvPr/>
        </p:nvCxnSpPr>
        <p:spPr>
          <a:xfrm rot="1095286">
            <a:off x="2930195" y="2884814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7" name="Shape 4657"/>
          <p:cNvCxnSpPr/>
          <p:nvPr/>
        </p:nvCxnSpPr>
        <p:spPr>
          <a:xfrm rot="1089368">
            <a:off x="2906820" y="2957322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8" name="Shape 4658"/>
          <p:cNvCxnSpPr/>
          <p:nvPr/>
        </p:nvCxnSpPr>
        <p:spPr>
          <a:xfrm rot="1100300">
            <a:off x="2883674" y="2996407"/>
            <a:ext cx="5625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59" name="Shape 4659"/>
          <p:cNvCxnSpPr/>
          <p:nvPr/>
        </p:nvCxnSpPr>
        <p:spPr>
          <a:xfrm flipH="1" rot="-9724325">
            <a:off x="2985573" y="2768994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0" name="Shape 4660"/>
          <p:cNvCxnSpPr/>
          <p:nvPr/>
        </p:nvCxnSpPr>
        <p:spPr>
          <a:xfrm flipH="1" rot="-9716372">
            <a:off x="3008875" y="2589157"/>
            <a:ext cx="4354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1" name="Shape 4661"/>
          <p:cNvCxnSpPr/>
          <p:nvPr/>
        </p:nvCxnSpPr>
        <p:spPr>
          <a:xfrm flipH="1" rot="-9668811">
            <a:off x="2988120" y="2315311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2" name="Shape 4662"/>
          <p:cNvCxnSpPr/>
          <p:nvPr/>
        </p:nvCxnSpPr>
        <p:spPr>
          <a:xfrm flipH="1" rot="-9712688">
            <a:off x="2938927" y="2319767"/>
            <a:ext cx="3472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3" name="Shape 4663"/>
          <p:cNvCxnSpPr/>
          <p:nvPr/>
        </p:nvCxnSpPr>
        <p:spPr>
          <a:xfrm flipH="1" rot="-9693903">
            <a:off x="2820894" y="2181505"/>
            <a:ext cx="853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4" name="Shape 4664"/>
          <p:cNvCxnSpPr/>
          <p:nvPr/>
        </p:nvCxnSpPr>
        <p:spPr>
          <a:xfrm rot="-9668811">
            <a:off x="2726928" y="2151268"/>
            <a:ext cx="12997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5" name="Shape 4665"/>
          <p:cNvCxnSpPr/>
          <p:nvPr/>
        </p:nvCxnSpPr>
        <p:spPr>
          <a:xfrm rot="-9716372">
            <a:off x="2593871" y="216692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6" name="Shape 4666"/>
          <p:cNvCxnSpPr/>
          <p:nvPr/>
        </p:nvCxnSpPr>
        <p:spPr>
          <a:xfrm rot="-9668811">
            <a:off x="2638804" y="2149186"/>
            <a:ext cx="1299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7" name="Shape 4667"/>
          <p:cNvCxnSpPr/>
          <p:nvPr/>
        </p:nvCxnSpPr>
        <p:spPr>
          <a:xfrm rot="-9700738">
            <a:off x="2437789" y="2243226"/>
            <a:ext cx="477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8" name="Shape 4668"/>
          <p:cNvCxnSpPr/>
          <p:nvPr/>
        </p:nvCxnSpPr>
        <p:spPr>
          <a:xfrm rot="-9700738">
            <a:off x="2330987" y="2340386"/>
            <a:ext cx="47718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69" name="Shape 4669"/>
          <p:cNvCxnSpPr/>
          <p:nvPr/>
        </p:nvCxnSpPr>
        <p:spPr>
          <a:xfrm rot="-9699700">
            <a:off x="2236074" y="2406198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0" name="Shape 4670"/>
          <p:cNvCxnSpPr/>
          <p:nvPr/>
        </p:nvCxnSpPr>
        <p:spPr>
          <a:xfrm flipH="1" rot="1091019">
            <a:off x="2078299" y="2720207"/>
            <a:ext cx="4326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1" name="Shape 4671"/>
          <p:cNvCxnSpPr/>
          <p:nvPr/>
        </p:nvCxnSpPr>
        <p:spPr>
          <a:xfrm flipH="1" rot="1097237">
            <a:off x="1990331" y="2809971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2" name="Shape 4672"/>
          <p:cNvCxnSpPr/>
          <p:nvPr/>
        </p:nvCxnSpPr>
        <p:spPr>
          <a:xfrm rot="-9702227">
            <a:off x="1979327" y="2905576"/>
            <a:ext cx="3918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3" name="Shape 4673"/>
          <p:cNvCxnSpPr/>
          <p:nvPr/>
        </p:nvCxnSpPr>
        <p:spPr>
          <a:xfrm rot="-9700738">
            <a:off x="1922087" y="3006885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4" name="Shape 4674"/>
          <p:cNvCxnSpPr/>
          <p:nvPr/>
        </p:nvCxnSpPr>
        <p:spPr>
          <a:xfrm flipH="1" rot="1131189">
            <a:off x="1924237" y="3101444"/>
            <a:ext cx="1299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5" name="Shape 4675"/>
          <p:cNvCxnSpPr/>
          <p:nvPr/>
        </p:nvCxnSpPr>
        <p:spPr>
          <a:xfrm flipH="1" rot="1106097">
            <a:off x="1855459" y="3264058"/>
            <a:ext cx="30357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6" name="Shape 4676"/>
          <p:cNvCxnSpPr/>
          <p:nvPr/>
        </p:nvCxnSpPr>
        <p:spPr>
          <a:xfrm rot="-9704714">
            <a:off x="1794418" y="336248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7" name="Shape 4677"/>
          <p:cNvCxnSpPr/>
          <p:nvPr/>
        </p:nvCxnSpPr>
        <p:spPr>
          <a:xfrm flipH="1" rot="1087312">
            <a:off x="1764123" y="3549171"/>
            <a:ext cx="34722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8" name="Shape 4678"/>
          <p:cNvCxnSpPr/>
          <p:nvPr/>
        </p:nvCxnSpPr>
        <p:spPr>
          <a:xfrm flipH="1" rot="1087312">
            <a:off x="1762980" y="3651148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79" name="Shape 4679"/>
          <p:cNvCxnSpPr/>
          <p:nvPr/>
        </p:nvCxnSpPr>
        <p:spPr>
          <a:xfrm flipH="1" rot="1092373">
            <a:off x="1674103" y="3752081"/>
            <a:ext cx="9505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0" name="Shape 4680"/>
          <p:cNvCxnSpPr/>
          <p:nvPr/>
        </p:nvCxnSpPr>
        <p:spPr>
          <a:xfrm flipH="1" rot="1093505">
            <a:off x="1710467" y="3861463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1" name="Shape 4681"/>
          <p:cNvCxnSpPr/>
          <p:nvPr/>
        </p:nvCxnSpPr>
        <p:spPr>
          <a:xfrm flipH="1" rot="1100300">
            <a:off x="1706248" y="4207269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2" name="Shape 4682"/>
          <p:cNvCxnSpPr/>
          <p:nvPr/>
        </p:nvCxnSpPr>
        <p:spPr>
          <a:xfrm flipH="1" rot="1097773">
            <a:off x="1737603" y="4336656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3" name="Shape 4683"/>
          <p:cNvCxnSpPr/>
          <p:nvPr/>
        </p:nvCxnSpPr>
        <p:spPr>
          <a:xfrm flipH="1" rot="1100300">
            <a:off x="1732368" y="4401857"/>
            <a:ext cx="5625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4" name="Shape 4684"/>
          <p:cNvCxnSpPr/>
          <p:nvPr/>
        </p:nvCxnSpPr>
        <p:spPr>
          <a:xfrm flipH="1" rot="1087312">
            <a:off x="1742716" y="4515812"/>
            <a:ext cx="34722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5" name="Shape 4685"/>
          <p:cNvCxnSpPr/>
          <p:nvPr/>
        </p:nvCxnSpPr>
        <p:spPr>
          <a:xfrm flipH="1" rot="1093505">
            <a:off x="1815862" y="4725506"/>
            <a:ext cx="25899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6" name="Shape 4686"/>
          <p:cNvCxnSpPr/>
          <p:nvPr/>
        </p:nvCxnSpPr>
        <p:spPr>
          <a:xfrm>
            <a:off x="1896079" y="4784725"/>
            <a:ext cx="0" cy="7798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7" name="Shape 4687"/>
          <p:cNvCxnSpPr/>
          <p:nvPr/>
        </p:nvCxnSpPr>
        <p:spPr>
          <a:xfrm rot="1098158">
            <a:off x="2201764" y="4861492"/>
            <a:ext cx="821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8" name="Shape 4688"/>
          <p:cNvCxnSpPr/>
          <p:nvPr/>
        </p:nvCxnSpPr>
        <p:spPr>
          <a:xfrm rot="1099262">
            <a:off x="2193597" y="4811599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89" name="Shape 4689"/>
          <p:cNvCxnSpPr/>
          <p:nvPr/>
        </p:nvCxnSpPr>
        <p:spPr>
          <a:xfrm rot="1131189">
            <a:off x="2105588" y="4819069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0" name="Shape 4690"/>
          <p:cNvCxnSpPr/>
          <p:nvPr/>
        </p:nvCxnSpPr>
        <p:spPr>
          <a:xfrm flipH="1" rot="1087312">
            <a:off x="2004210" y="4789802"/>
            <a:ext cx="17361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1" name="Shape 4691"/>
          <p:cNvCxnSpPr/>
          <p:nvPr/>
        </p:nvCxnSpPr>
        <p:spPr>
          <a:xfrm flipH="1" rot="1093505">
            <a:off x="1898735" y="4756780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2" name="Shape 4692"/>
          <p:cNvCxnSpPr/>
          <p:nvPr/>
        </p:nvCxnSpPr>
        <p:spPr>
          <a:xfrm rot="1093505">
            <a:off x="2396540" y="4696710"/>
            <a:ext cx="5179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3" name="Shape 4693"/>
          <p:cNvCxnSpPr/>
          <p:nvPr/>
        </p:nvCxnSpPr>
        <p:spPr>
          <a:xfrm rot="1095286">
            <a:off x="2527749" y="4568018"/>
            <a:ext cx="6033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4" name="Shape 4694"/>
          <p:cNvCxnSpPr/>
          <p:nvPr/>
        </p:nvCxnSpPr>
        <p:spPr>
          <a:xfrm flipH="1" rot="-9706495">
            <a:off x="2561027" y="4469068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5" name="Shape 4695"/>
          <p:cNvCxnSpPr/>
          <p:nvPr/>
        </p:nvCxnSpPr>
        <p:spPr>
          <a:xfrm flipH="1" rot="-9703373">
            <a:off x="2574127" y="4411740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6" name="Shape 4696"/>
          <p:cNvCxnSpPr/>
          <p:nvPr/>
        </p:nvCxnSpPr>
        <p:spPr>
          <a:xfrm flipH="1" rot="-9699700">
            <a:off x="2609208" y="4203566"/>
            <a:ext cx="56256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7" name="Shape 4697"/>
          <p:cNvCxnSpPr/>
          <p:nvPr/>
        </p:nvCxnSpPr>
        <p:spPr>
          <a:xfrm flipH="1" rot="-9705065">
            <a:off x="2671077" y="3860700"/>
            <a:ext cx="11687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8" name="Shape 4698"/>
          <p:cNvCxnSpPr/>
          <p:nvPr/>
        </p:nvCxnSpPr>
        <p:spPr>
          <a:xfrm rot="1095286">
            <a:off x="2676086" y="3920675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99" name="Shape 4699"/>
          <p:cNvCxnSpPr/>
          <p:nvPr/>
        </p:nvCxnSpPr>
        <p:spPr>
          <a:xfrm flipH="1" rot="-9698936">
            <a:off x="2645876" y="4057763"/>
            <a:ext cx="64795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0" name="Shape 4700"/>
          <p:cNvCxnSpPr/>
          <p:nvPr/>
        </p:nvCxnSpPr>
        <p:spPr>
          <a:xfrm flipH="1" rot="-9703373">
            <a:off x="2617885" y="4262678"/>
            <a:ext cx="68874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1" name="Shape 4701"/>
          <p:cNvCxnSpPr/>
          <p:nvPr/>
        </p:nvCxnSpPr>
        <p:spPr>
          <a:xfrm rot="1089368">
            <a:off x="2556865" y="4430719"/>
            <a:ext cx="77982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2" name="Shape 4702"/>
          <p:cNvCxnSpPr/>
          <p:nvPr/>
        </p:nvCxnSpPr>
        <p:spPr>
          <a:xfrm rot="1089368">
            <a:off x="2416850" y="4625623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3" name="Shape 4703"/>
          <p:cNvCxnSpPr/>
          <p:nvPr/>
        </p:nvCxnSpPr>
        <p:spPr>
          <a:xfrm flipH="1" rot="-9706495">
            <a:off x="2698917" y="3749347"/>
            <a:ext cx="10359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4" name="Shape 4704"/>
          <p:cNvCxnSpPr/>
          <p:nvPr/>
        </p:nvCxnSpPr>
        <p:spPr>
          <a:xfrm flipH="1" rot="-9702227">
            <a:off x="2730645" y="3558103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5" name="Shape 4705"/>
          <p:cNvCxnSpPr/>
          <p:nvPr/>
        </p:nvCxnSpPr>
        <p:spPr>
          <a:xfrm rot="10800000">
            <a:off x="2680775" y="3476757"/>
            <a:ext cx="0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6" name="Shape 4706"/>
          <p:cNvCxnSpPr/>
          <p:nvPr/>
        </p:nvCxnSpPr>
        <p:spPr>
          <a:xfrm rot="-9708981">
            <a:off x="2604451" y="3498627"/>
            <a:ext cx="4326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7" name="Shape 4707"/>
          <p:cNvCxnSpPr/>
          <p:nvPr/>
        </p:nvCxnSpPr>
        <p:spPr>
          <a:xfrm rot="-9700738">
            <a:off x="2555067" y="3501652"/>
            <a:ext cx="477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8" name="Shape 4708"/>
          <p:cNvCxnSpPr/>
          <p:nvPr/>
        </p:nvCxnSpPr>
        <p:spPr>
          <a:xfrm flipH="1" rot="-9706495">
            <a:off x="2726213" y="3536555"/>
            <a:ext cx="2589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09" name="Shape 4709"/>
          <p:cNvCxnSpPr/>
          <p:nvPr/>
        </p:nvCxnSpPr>
        <p:spPr>
          <a:xfrm flipH="1" rot="-9708981">
            <a:off x="2687648" y="3576427"/>
            <a:ext cx="4326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0" name="Shape 4710"/>
          <p:cNvCxnSpPr/>
          <p:nvPr/>
        </p:nvCxnSpPr>
        <p:spPr>
          <a:xfrm rot="1075675">
            <a:off x="2723886" y="3661443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1" name="Shape 4711"/>
          <p:cNvCxnSpPr/>
          <p:nvPr/>
        </p:nvCxnSpPr>
        <p:spPr>
          <a:xfrm flipH="1" rot="-9702763">
            <a:off x="2697597" y="3725463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2" name="Shape 4712"/>
          <p:cNvCxnSpPr/>
          <p:nvPr/>
        </p:nvCxnSpPr>
        <p:spPr>
          <a:xfrm rot="1093505">
            <a:off x="2640435" y="3989323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3" name="Shape 4713"/>
          <p:cNvCxnSpPr/>
          <p:nvPr/>
        </p:nvCxnSpPr>
        <p:spPr>
          <a:xfrm flipH="1" rot="-9702763">
            <a:off x="2586650" y="4339701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4" name="Shape 4714"/>
          <p:cNvCxnSpPr/>
          <p:nvPr/>
        </p:nvCxnSpPr>
        <p:spPr>
          <a:xfrm rot="1093505">
            <a:off x="2850844" y="3100060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5" name="Shape 4715"/>
          <p:cNvCxnSpPr/>
          <p:nvPr/>
        </p:nvCxnSpPr>
        <p:spPr>
          <a:xfrm rot="1087312">
            <a:off x="2778755" y="3189213"/>
            <a:ext cx="3472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6" name="Shape 4716"/>
          <p:cNvCxnSpPr/>
          <p:nvPr/>
        </p:nvCxnSpPr>
        <p:spPr>
          <a:xfrm rot="1106097">
            <a:off x="2649728" y="3392920"/>
            <a:ext cx="30357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7" name="Shape 4717"/>
          <p:cNvCxnSpPr/>
          <p:nvPr/>
        </p:nvCxnSpPr>
        <p:spPr>
          <a:xfrm rot="1093505">
            <a:off x="2730603" y="3268342"/>
            <a:ext cx="51798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8" name="Shape 4718"/>
          <p:cNvCxnSpPr/>
          <p:nvPr/>
        </p:nvCxnSpPr>
        <p:spPr>
          <a:xfrm rot="1093731">
            <a:off x="2800823" y="3087138"/>
            <a:ext cx="52747" cy="1954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19" name="Shape 4719"/>
          <p:cNvCxnSpPr/>
          <p:nvPr/>
        </p:nvCxnSpPr>
        <p:spPr>
          <a:xfrm rot="1084566">
            <a:off x="2751003" y="3166670"/>
            <a:ext cx="45442" cy="3785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0" name="Shape 4720"/>
          <p:cNvCxnSpPr/>
          <p:nvPr/>
        </p:nvCxnSpPr>
        <p:spPr>
          <a:xfrm rot="1079240">
            <a:off x="2699491" y="3255746"/>
            <a:ext cx="48574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1" name="Shape 4721"/>
          <p:cNvCxnSpPr/>
          <p:nvPr/>
        </p:nvCxnSpPr>
        <p:spPr>
          <a:xfrm rot="1090206">
            <a:off x="2566931" y="3455040"/>
            <a:ext cx="6157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2" name="Shape 4722"/>
          <p:cNvCxnSpPr/>
          <p:nvPr/>
        </p:nvCxnSpPr>
        <p:spPr>
          <a:xfrm rot="1087312">
            <a:off x="2484035" y="3553559"/>
            <a:ext cx="34722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3" name="Shape 4723"/>
          <p:cNvCxnSpPr/>
          <p:nvPr/>
        </p:nvCxnSpPr>
        <p:spPr>
          <a:xfrm flipH="1" rot="-9705065">
            <a:off x="2428453" y="3633125"/>
            <a:ext cx="58439" cy="977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4" name="Shape 4724"/>
          <p:cNvCxnSpPr/>
          <p:nvPr/>
        </p:nvCxnSpPr>
        <p:spPr>
          <a:xfrm rot="1098158">
            <a:off x="2370195" y="3706825"/>
            <a:ext cx="4107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5" name="Shape 4725"/>
          <p:cNvCxnSpPr/>
          <p:nvPr/>
        </p:nvCxnSpPr>
        <p:spPr>
          <a:xfrm flipH="1" rot="-9714993">
            <a:off x="2328181" y="3777035"/>
            <a:ext cx="46391" cy="116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6" name="Shape 4726"/>
          <p:cNvCxnSpPr/>
          <p:nvPr/>
        </p:nvCxnSpPr>
        <p:spPr>
          <a:xfrm rot="1080250">
            <a:off x="2361712" y="3763346"/>
            <a:ext cx="3785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7" name="Shape 4727"/>
          <p:cNvCxnSpPr/>
          <p:nvPr/>
        </p:nvCxnSpPr>
        <p:spPr>
          <a:xfrm rot="1081483">
            <a:off x="2514550" y="3558296"/>
            <a:ext cx="3975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8" name="Shape 4728"/>
          <p:cNvCxnSpPr/>
          <p:nvPr/>
        </p:nvCxnSpPr>
        <p:spPr>
          <a:xfrm flipH="1" rot="1078148">
            <a:off x="2578575" y="3528003"/>
            <a:ext cx="116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9" name="Shape 4729"/>
          <p:cNvCxnSpPr/>
          <p:nvPr/>
        </p:nvCxnSpPr>
        <p:spPr>
          <a:xfrm rot="-9727278">
            <a:off x="2506396" y="3567538"/>
            <a:ext cx="29315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0" name="Shape 4730"/>
          <p:cNvCxnSpPr/>
          <p:nvPr/>
        </p:nvCxnSpPr>
        <p:spPr>
          <a:xfrm rot="1096074">
            <a:off x="2444425" y="3609545"/>
            <a:ext cx="32539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1" name="Shape 4731"/>
          <p:cNvCxnSpPr/>
          <p:nvPr/>
        </p:nvCxnSpPr>
        <p:spPr>
          <a:xfrm rot="-9718517">
            <a:off x="2490170" y="3586986"/>
            <a:ext cx="39750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2" name="Shape 4732"/>
          <p:cNvCxnSpPr/>
          <p:nvPr/>
        </p:nvCxnSpPr>
        <p:spPr>
          <a:xfrm rot="-9712688">
            <a:off x="2460150" y="3618169"/>
            <a:ext cx="34722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3" name="Shape 4733"/>
          <p:cNvCxnSpPr/>
          <p:nvPr/>
        </p:nvCxnSpPr>
        <p:spPr>
          <a:xfrm rot="1074751">
            <a:off x="2482109" y="3598316"/>
            <a:ext cx="31212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4" name="Shape 4734"/>
          <p:cNvCxnSpPr/>
          <p:nvPr/>
        </p:nvCxnSpPr>
        <p:spPr>
          <a:xfrm rot="1094364">
            <a:off x="2532337" y="3606474"/>
            <a:ext cx="2779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5" name="Shape 4735"/>
          <p:cNvCxnSpPr/>
          <p:nvPr/>
        </p:nvCxnSpPr>
        <p:spPr>
          <a:xfrm rot="-9693903">
            <a:off x="2569054" y="3618990"/>
            <a:ext cx="8538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6" name="Shape 4736"/>
          <p:cNvCxnSpPr/>
          <p:nvPr/>
        </p:nvCxnSpPr>
        <p:spPr>
          <a:xfrm rot="-9705636">
            <a:off x="2517013" y="3629155"/>
            <a:ext cx="2779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7" name="Shape 4737"/>
          <p:cNvCxnSpPr/>
          <p:nvPr/>
        </p:nvCxnSpPr>
        <p:spPr>
          <a:xfrm rot="-9668811">
            <a:off x="2500402" y="3629034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8" name="Shape 4738"/>
          <p:cNvCxnSpPr/>
          <p:nvPr/>
        </p:nvCxnSpPr>
        <p:spPr>
          <a:xfrm rot="-9668811">
            <a:off x="2444083" y="3731110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9" name="Shape 4739"/>
          <p:cNvCxnSpPr/>
          <p:nvPr/>
        </p:nvCxnSpPr>
        <p:spPr>
          <a:xfrm rot="-9712688">
            <a:off x="2426406" y="3751385"/>
            <a:ext cx="1736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0" name="Shape 4740"/>
          <p:cNvCxnSpPr/>
          <p:nvPr/>
        </p:nvCxnSpPr>
        <p:spPr>
          <a:xfrm rot="-9737052">
            <a:off x="2400578" y="3796866"/>
            <a:ext cx="22675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1" name="Shape 4741"/>
          <p:cNvCxnSpPr/>
          <p:nvPr/>
        </p:nvCxnSpPr>
        <p:spPr>
          <a:xfrm rot="-9668811">
            <a:off x="2369409" y="3790766"/>
            <a:ext cx="12997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2" name="Shape 4742"/>
          <p:cNvCxnSpPr/>
          <p:nvPr/>
        </p:nvCxnSpPr>
        <p:spPr>
          <a:xfrm rot="-9693903">
            <a:off x="2362485" y="3834055"/>
            <a:ext cx="1423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3" name="Shape 4743"/>
          <p:cNvCxnSpPr/>
          <p:nvPr/>
        </p:nvCxnSpPr>
        <p:spPr>
          <a:xfrm rot="-9620770">
            <a:off x="2394856" y="3822951"/>
            <a:ext cx="4459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4" name="Shape 4744"/>
          <p:cNvCxnSpPr/>
          <p:nvPr/>
        </p:nvCxnSpPr>
        <p:spPr>
          <a:xfrm rot="-9727278">
            <a:off x="2418677" y="3759185"/>
            <a:ext cx="19543" cy="5274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5" name="Shape 4745"/>
          <p:cNvCxnSpPr/>
          <p:nvPr/>
        </p:nvCxnSpPr>
        <p:spPr>
          <a:xfrm rot="-9721852">
            <a:off x="2453366" y="3749074"/>
            <a:ext cx="11669" cy="2144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6" name="Shape 4746"/>
          <p:cNvCxnSpPr/>
          <p:nvPr/>
        </p:nvCxnSpPr>
        <p:spPr>
          <a:xfrm rot="-9642597">
            <a:off x="2536750" y="3677567"/>
            <a:ext cx="635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7" name="Shape 4747"/>
          <p:cNvCxnSpPr/>
          <p:nvPr/>
        </p:nvCxnSpPr>
        <p:spPr>
          <a:xfrm rot="-9693903">
            <a:off x="2560725" y="3653747"/>
            <a:ext cx="14230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8" name="Shape 4748"/>
          <p:cNvCxnSpPr/>
          <p:nvPr/>
        </p:nvCxnSpPr>
        <p:spPr>
          <a:xfrm rot="-9711715">
            <a:off x="2612043" y="3628055"/>
            <a:ext cx="18309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9" name="Shape 4749"/>
          <p:cNvCxnSpPr/>
          <p:nvPr/>
        </p:nvCxnSpPr>
        <p:spPr>
          <a:xfrm rot="-9693903">
            <a:off x="2644439" y="3569047"/>
            <a:ext cx="8538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0" name="Shape 4750"/>
          <p:cNvCxnSpPr/>
          <p:nvPr/>
        </p:nvCxnSpPr>
        <p:spPr>
          <a:xfrm rot="-9693903">
            <a:off x="2623926" y="3568783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1" name="Shape 4751"/>
          <p:cNvCxnSpPr/>
          <p:nvPr/>
        </p:nvCxnSpPr>
        <p:spPr>
          <a:xfrm rot="-9721852">
            <a:off x="2597802" y="3587065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2" name="Shape 4752"/>
          <p:cNvCxnSpPr/>
          <p:nvPr/>
        </p:nvCxnSpPr>
        <p:spPr>
          <a:xfrm rot="-9642597">
            <a:off x="2569566" y="3541694"/>
            <a:ext cx="6356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3" name="Shape 4753"/>
          <p:cNvCxnSpPr/>
          <p:nvPr/>
        </p:nvCxnSpPr>
        <p:spPr>
          <a:xfrm rot="-9668811">
            <a:off x="2605156" y="3523192"/>
            <a:ext cx="12997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4" name="Shape 4754"/>
          <p:cNvCxnSpPr/>
          <p:nvPr/>
        </p:nvCxnSpPr>
        <p:spPr>
          <a:xfrm rot="-9724325">
            <a:off x="2645177" y="3536354"/>
            <a:ext cx="10720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5" name="Shape 4755"/>
          <p:cNvCxnSpPr/>
          <p:nvPr/>
        </p:nvCxnSpPr>
        <p:spPr>
          <a:xfrm rot="-9727278">
            <a:off x="2669831" y="3536501"/>
            <a:ext cx="9771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6" name="Shape 4756"/>
          <p:cNvCxnSpPr/>
          <p:nvPr/>
        </p:nvCxnSpPr>
        <p:spPr>
          <a:xfrm rot="-9668811">
            <a:off x="2631109" y="3510506"/>
            <a:ext cx="12997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7" name="Shape 4757"/>
          <p:cNvCxnSpPr/>
          <p:nvPr/>
        </p:nvCxnSpPr>
        <p:spPr>
          <a:xfrm flipH="1" rot="-9693903">
            <a:off x="2631755" y="3531336"/>
            <a:ext cx="948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8" name="Shape 4758"/>
          <p:cNvCxnSpPr/>
          <p:nvPr/>
        </p:nvCxnSpPr>
        <p:spPr>
          <a:xfrm rot="-9706974">
            <a:off x="2589396" y="3535312"/>
            <a:ext cx="24950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59" name="Shape 4759"/>
          <p:cNvCxnSpPr/>
          <p:nvPr/>
        </p:nvCxnSpPr>
        <p:spPr>
          <a:xfrm rot="-9700738">
            <a:off x="2594239" y="3536044"/>
            <a:ext cx="47718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0" name="Shape 4760"/>
          <p:cNvCxnSpPr/>
          <p:nvPr/>
        </p:nvCxnSpPr>
        <p:spPr>
          <a:xfrm rot="-9693903">
            <a:off x="2573292" y="3580723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1" name="Shape 4761"/>
          <p:cNvCxnSpPr/>
          <p:nvPr/>
        </p:nvCxnSpPr>
        <p:spPr>
          <a:xfrm rot="-9693903">
            <a:off x="2540205" y="3571293"/>
            <a:ext cx="23717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2" name="Shape 4762"/>
          <p:cNvCxnSpPr/>
          <p:nvPr/>
        </p:nvCxnSpPr>
        <p:spPr>
          <a:xfrm rot="-9706495">
            <a:off x="2546827" y="3567871"/>
            <a:ext cx="2589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3" name="Shape 4763"/>
          <p:cNvCxnSpPr/>
          <p:nvPr/>
        </p:nvCxnSpPr>
        <p:spPr>
          <a:xfrm rot="-9711715">
            <a:off x="2541721" y="3661806"/>
            <a:ext cx="18309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4" name="Shape 4764"/>
          <p:cNvCxnSpPr/>
          <p:nvPr/>
        </p:nvCxnSpPr>
        <p:spPr>
          <a:xfrm rot="-9700738">
            <a:off x="2489855" y="3657534"/>
            <a:ext cx="4771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5" name="Shape 4765"/>
          <p:cNvCxnSpPr/>
          <p:nvPr/>
        </p:nvCxnSpPr>
        <p:spPr>
          <a:xfrm rot="-9709553">
            <a:off x="2450727" y="3703613"/>
            <a:ext cx="62518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6" name="Shape 4766"/>
          <p:cNvCxnSpPr/>
          <p:nvPr/>
        </p:nvCxnSpPr>
        <p:spPr>
          <a:xfrm rot="-9725249">
            <a:off x="2464841" y="3714917"/>
            <a:ext cx="3121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7" name="Shape 4767"/>
          <p:cNvCxnSpPr/>
          <p:nvPr/>
        </p:nvCxnSpPr>
        <p:spPr>
          <a:xfrm rot="-9668811">
            <a:off x="2477114" y="3742890"/>
            <a:ext cx="1299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8" name="Shape 4768"/>
          <p:cNvCxnSpPr/>
          <p:nvPr/>
        </p:nvCxnSpPr>
        <p:spPr>
          <a:xfrm rot="-9724325">
            <a:off x="2461119" y="3773642"/>
            <a:ext cx="1072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9" name="Shape 4769"/>
          <p:cNvCxnSpPr/>
          <p:nvPr/>
        </p:nvCxnSpPr>
        <p:spPr>
          <a:xfrm rot="-9716372">
            <a:off x="2433787" y="3794165"/>
            <a:ext cx="43545" cy="107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0" name="Shape 4770"/>
          <p:cNvCxnSpPr/>
          <p:nvPr/>
        </p:nvCxnSpPr>
        <p:spPr>
          <a:xfrm rot="-9693903">
            <a:off x="2429370" y="3710719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1" name="Shape 4771"/>
          <p:cNvCxnSpPr/>
          <p:nvPr/>
        </p:nvCxnSpPr>
        <p:spPr>
          <a:xfrm rot="-9724325">
            <a:off x="2413523" y="3672399"/>
            <a:ext cx="21441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2" name="Shape 4772"/>
          <p:cNvCxnSpPr/>
          <p:nvPr/>
        </p:nvCxnSpPr>
        <p:spPr>
          <a:xfrm rot="-9693903">
            <a:off x="2437214" y="3648605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3" name="Shape 4773"/>
          <p:cNvCxnSpPr/>
          <p:nvPr/>
        </p:nvCxnSpPr>
        <p:spPr>
          <a:xfrm rot="-9711715">
            <a:off x="2338684" y="3844043"/>
            <a:ext cx="1830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4" name="Shape 4774"/>
          <p:cNvCxnSpPr/>
          <p:nvPr/>
        </p:nvCxnSpPr>
        <p:spPr>
          <a:xfrm rot="-9721852">
            <a:off x="2357008" y="3790028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5" name="Shape 4775"/>
          <p:cNvCxnSpPr/>
          <p:nvPr/>
        </p:nvCxnSpPr>
        <p:spPr>
          <a:xfrm rot="-9703642">
            <a:off x="2394340" y="3803544"/>
            <a:ext cx="33488" cy="249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6" name="Shape 4776"/>
          <p:cNvCxnSpPr/>
          <p:nvPr/>
        </p:nvCxnSpPr>
        <p:spPr>
          <a:xfrm rot="-9737052">
            <a:off x="2429729" y="3803351"/>
            <a:ext cx="22675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7" name="Shape 4777"/>
          <p:cNvCxnSpPr/>
          <p:nvPr/>
        </p:nvCxnSpPr>
        <p:spPr>
          <a:xfrm rot="-9693903">
            <a:off x="2482524" y="3815950"/>
            <a:ext cx="853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8" name="Shape 4778"/>
          <p:cNvCxnSpPr/>
          <p:nvPr/>
        </p:nvCxnSpPr>
        <p:spPr>
          <a:xfrm rot="-9725733">
            <a:off x="2489244" y="3786085"/>
            <a:ext cx="20492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9" name="Shape 4779"/>
          <p:cNvCxnSpPr/>
          <p:nvPr/>
        </p:nvCxnSpPr>
        <p:spPr>
          <a:xfrm rot="-9717943">
            <a:off x="2510186" y="3723880"/>
            <a:ext cx="27133" cy="378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0" name="Shape 4780"/>
          <p:cNvCxnSpPr/>
          <p:nvPr/>
        </p:nvCxnSpPr>
        <p:spPr>
          <a:xfrm rot="-9724325">
            <a:off x="2541142" y="3701094"/>
            <a:ext cx="2144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1" name="Shape 4781"/>
          <p:cNvCxnSpPr/>
          <p:nvPr/>
        </p:nvCxnSpPr>
        <p:spPr>
          <a:xfrm rot="-9693903">
            <a:off x="2575359" y="3658868"/>
            <a:ext cx="16127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2" name="Shape 4782"/>
          <p:cNvCxnSpPr/>
          <p:nvPr/>
        </p:nvCxnSpPr>
        <p:spPr>
          <a:xfrm rot="-9798045">
            <a:off x="2579684" y="3626302"/>
            <a:ext cx="313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3" name="Shape 4783"/>
          <p:cNvCxnSpPr/>
          <p:nvPr/>
        </p:nvCxnSpPr>
        <p:spPr>
          <a:xfrm rot="1093505">
            <a:off x="2409205" y="3694037"/>
            <a:ext cx="258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4" name="Shape 4784"/>
          <p:cNvCxnSpPr/>
          <p:nvPr/>
        </p:nvCxnSpPr>
        <p:spPr>
          <a:xfrm rot="1106097">
            <a:off x="2406407" y="3706128"/>
            <a:ext cx="14230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5" name="Shape 4785"/>
          <p:cNvCxnSpPr/>
          <p:nvPr/>
        </p:nvCxnSpPr>
        <p:spPr>
          <a:xfrm rot="1072722">
            <a:off x="2388032" y="3737148"/>
            <a:ext cx="195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6" name="Shape 4786"/>
          <p:cNvCxnSpPr/>
          <p:nvPr/>
        </p:nvCxnSpPr>
        <p:spPr>
          <a:xfrm rot="1093026">
            <a:off x="2384083" y="3755085"/>
            <a:ext cx="24950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7" name="Shape 4787"/>
          <p:cNvCxnSpPr/>
          <p:nvPr/>
        </p:nvCxnSpPr>
        <p:spPr>
          <a:xfrm rot="1075675">
            <a:off x="2377271" y="3748913"/>
            <a:ext cx="2144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8" name="Shape 4788"/>
          <p:cNvCxnSpPr/>
          <p:nvPr/>
        </p:nvCxnSpPr>
        <p:spPr>
          <a:xfrm flipH="1" rot="-9705636">
            <a:off x="2351536" y="3806550"/>
            <a:ext cx="27796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89" name="Shape 4789"/>
          <p:cNvCxnSpPr/>
          <p:nvPr/>
        </p:nvCxnSpPr>
        <p:spPr>
          <a:xfrm flipH="1" rot="-9717943">
            <a:off x="2336107" y="3845550"/>
            <a:ext cx="27133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0" name="Shape 4790"/>
          <p:cNvCxnSpPr/>
          <p:nvPr/>
        </p:nvCxnSpPr>
        <p:spPr>
          <a:xfrm flipH="1" rot="-9724325">
            <a:off x="2334741" y="3862283"/>
            <a:ext cx="21441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1" name="Shape 4791"/>
          <p:cNvCxnSpPr/>
          <p:nvPr/>
        </p:nvCxnSpPr>
        <p:spPr>
          <a:xfrm rot="1088285">
            <a:off x="2408643" y="3691989"/>
            <a:ext cx="1830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2" name="Shape 4792"/>
          <p:cNvCxnSpPr/>
          <p:nvPr/>
        </p:nvCxnSpPr>
        <p:spPr>
          <a:xfrm rot="1072722">
            <a:off x="2435314" y="3659113"/>
            <a:ext cx="2931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3" name="Shape 4793"/>
          <p:cNvCxnSpPr/>
          <p:nvPr/>
        </p:nvCxnSpPr>
        <p:spPr>
          <a:xfrm rot="1074267">
            <a:off x="2431233" y="3649559"/>
            <a:ext cx="2049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4" name="Shape 4794"/>
          <p:cNvCxnSpPr/>
          <p:nvPr/>
        </p:nvCxnSpPr>
        <p:spPr>
          <a:xfrm flipH="1" rot="-9717943">
            <a:off x="2467787" y="3612368"/>
            <a:ext cx="27133" cy="9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5" name="Shape 4795"/>
          <p:cNvCxnSpPr/>
          <p:nvPr/>
        </p:nvCxnSpPr>
        <p:spPr>
          <a:xfrm rot="1072722">
            <a:off x="2547853" y="3511133"/>
            <a:ext cx="19543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6" name="Shape 4796"/>
          <p:cNvCxnSpPr/>
          <p:nvPr/>
        </p:nvCxnSpPr>
        <p:spPr>
          <a:xfrm rot="1074267">
            <a:off x="2537967" y="3519646"/>
            <a:ext cx="20492" cy="1423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7" name="Shape 4797"/>
          <p:cNvCxnSpPr/>
          <p:nvPr/>
        </p:nvCxnSpPr>
        <p:spPr>
          <a:xfrm rot="1072722">
            <a:off x="2522824" y="3542878"/>
            <a:ext cx="19543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8" name="Shape 4798"/>
          <p:cNvCxnSpPr/>
          <p:nvPr/>
        </p:nvCxnSpPr>
        <p:spPr>
          <a:xfrm rot="1097237">
            <a:off x="2662314" y="3799941"/>
            <a:ext cx="736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9" name="Shape 4799"/>
          <p:cNvCxnSpPr/>
          <p:nvPr/>
        </p:nvCxnSpPr>
        <p:spPr>
          <a:xfrm flipH="1" rot="-9708981">
            <a:off x="2711759" y="3648041"/>
            <a:ext cx="43260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0" name="Shape 4800"/>
          <p:cNvCxnSpPr/>
          <p:nvPr/>
        </p:nvCxnSpPr>
        <p:spPr>
          <a:xfrm flipH="1" rot="-9699700">
            <a:off x="2582866" y="4304094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1" name="Shape 4801"/>
          <p:cNvCxnSpPr/>
          <p:nvPr/>
        </p:nvCxnSpPr>
        <p:spPr>
          <a:xfrm rot="1093505">
            <a:off x="2550472" y="4387491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2" name="Shape 4802"/>
          <p:cNvCxnSpPr/>
          <p:nvPr/>
        </p:nvCxnSpPr>
        <p:spPr>
          <a:xfrm rot="1101064">
            <a:off x="2503302" y="4475108"/>
            <a:ext cx="64795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3" name="Shape 4803"/>
          <p:cNvCxnSpPr/>
          <p:nvPr/>
        </p:nvCxnSpPr>
        <p:spPr>
          <a:xfrm rot="1097237">
            <a:off x="2475488" y="4562824"/>
            <a:ext cx="736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4" name="Shape 4804"/>
          <p:cNvCxnSpPr/>
          <p:nvPr/>
        </p:nvCxnSpPr>
        <p:spPr>
          <a:xfrm rot="1096627">
            <a:off x="2356220" y="4623507"/>
            <a:ext cx="68874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5" name="Shape 4805"/>
          <p:cNvCxnSpPr/>
          <p:nvPr/>
        </p:nvCxnSpPr>
        <p:spPr>
          <a:xfrm rot="1088098">
            <a:off x="2286354" y="4708882"/>
            <a:ext cx="90600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6" name="Shape 4806"/>
          <p:cNvCxnSpPr/>
          <p:nvPr/>
        </p:nvCxnSpPr>
        <p:spPr>
          <a:xfrm rot="1088098">
            <a:off x="2233243" y="4781298"/>
            <a:ext cx="9060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7" name="Shape 4807"/>
          <p:cNvCxnSpPr/>
          <p:nvPr/>
        </p:nvCxnSpPr>
        <p:spPr>
          <a:xfrm rot="1101064">
            <a:off x="2137835" y="4820102"/>
            <a:ext cx="6479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8" name="Shape 4808"/>
          <p:cNvCxnSpPr/>
          <p:nvPr/>
        </p:nvCxnSpPr>
        <p:spPr>
          <a:xfrm rot="1087312">
            <a:off x="2066602" y="4798580"/>
            <a:ext cx="17361" cy="9505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09" name="Shape 4809"/>
          <p:cNvCxnSpPr/>
          <p:nvPr/>
        </p:nvCxnSpPr>
        <p:spPr>
          <a:xfrm>
            <a:off x="1980080" y="4744416"/>
            <a:ext cx="0" cy="9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0" name="Shape 4810"/>
          <p:cNvCxnSpPr/>
          <p:nvPr/>
        </p:nvCxnSpPr>
        <p:spPr>
          <a:xfrm flipH="1" rot="1075675">
            <a:off x="1937655" y="4709831"/>
            <a:ext cx="21441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1" name="Shape 4811"/>
          <p:cNvCxnSpPr/>
          <p:nvPr/>
        </p:nvCxnSpPr>
        <p:spPr>
          <a:xfrm flipH="1" rot="1097237">
            <a:off x="1836618" y="4635587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2" name="Shape 4812"/>
          <p:cNvCxnSpPr/>
          <p:nvPr/>
        </p:nvCxnSpPr>
        <p:spPr>
          <a:xfrm flipH="1" rot="1101064">
            <a:off x="1789555" y="4550030"/>
            <a:ext cx="64795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3" name="Shape 4813"/>
          <p:cNvCxnSpPr/>
          <p:nvPr/>
        </p:nvCxnSpPr>
        <p:spPr>
          <a:xfrm flipH="1" rot="1106097">
            <a:off x="1774666" y="4606960"/>
            <a:ext cx="30357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4" name="Shape 4814"/>
          <p:cNvCxnSpPr/>
          <p:nvPr/>
        </p:nvCxnSpPr>
        <p:spPr>
          <a:xfrm flipH="1" rot="1100300">
            <a:off x="1789384" y="4488967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5" name="Shape 4815"/>
          <p:cNvCxnSpPr/>
          <p:nvPr/>
        </p:nvCxnSpPr>
        <p:spPr>
          <a:xfrm flipH="1" rot="1101064">
            <a:off x="1780011" y="4382500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6" name="Shape 4816"/>
          <p:cNvCxnSpPr/>
          <p:nvPr/>
        </p:nvCxnSpPr>
        <p:spPr>
          <a:xfrm flipH="1" rot="1097237">
            <a:off x="1750692" y="4174468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7" name="Shape 4817"/>
          <p:cNvCxnSpPr/>
          <p:nvPr/>
        </p:nvCxnSpPr>
        <p:spPr>
          <a:xfrm flipH="1" rot="1092373">
            <a:off x="1725378" y="4101463"/>
            <a:ext cx="9505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8" name="Shape 4818"/>
          <p:cNvCxnSpPr/>
          <p:nvPr/>
        </p:nvCxnSpPr>
        <p:spPr>
          <a:xfrm flipH="1" rot="1093505">
            <a:off x="1701574" y="4022581"/>
            <a:ext cx="5179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19" name="Shape 4819"/>
          <p:cNvCxnSpPr/>
          <p:nvPr/>
        </p:nvCxnSpPr>
        <p:spPr>
          <a:xfrm flipH="1" rot="1088098">
            <a:off x="1708561" y="3945107"/>
            <a:ext cx="9060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20" name="Shape 4820"/>
          <p:cNvCxnSpPr/>
          <p:nvPr/>
        </p:nvCxnSpPr>
        <p:spPr>
          <a:xfrm flipH="1" rot="1091592">
            <a:off x="1710297" y="3748195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21" name="Shape 4821"/>
          <p:cNvCxnSpPr/>
          <p:nvPr/>
        </p:nvCxnSpPr>
        <p:spPr>
          <a:xfrm flipH="1" rot="1096265">
            <a:off x="1718979" y="3607905"/>
            <a:ext cx="9951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22" name="Shape 4822"/>
          <p:cNvCxnSpPr/>
          <p:nvPr/>
        </p:nvCxnSpPr>
        <p:spPr>
          <a:xfrm flipH="1" rot="1096627">
            <a:off x="1758345" y="3447347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23" name="Shape 4823"/>
          <p:cNvSpPr/>
          <p:nvPr/>
        </p:nvSpPr>
        <p:spPr>
          <a:xfrm rot="1087312">
            <a:off x="2668630" y="414129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4" name="Shape 4824"/>
          <p:cNvSpPr/>
          <p:nvPr/>
        </p:nvSpPr>
        <p:spPr>
          <a:xfrm rot="1074267">
            <a:off x="2724374" y="4187475"/>
            <a:ext cx="20492" cy="2144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5" name="Shape 4825"/>
          <p:cNvSpPr/>
          <p:nvPr/>
        </p:nvSpPr>
        <p:spPr>
          <a:xfrm rot="1075675">
            <a:off x="2754488" y="4246779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6" name="Shape 4826"/>
          <p:cNvSpPr/>
          <p:nvPr/>
        </p:nvSpPr>
        <p:spPr>
          <a:xfrm rot="1087312">
            <a:off x="2679804" y="422927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7" name="Shape 4827"/>
          <p:cNvSpPr/>
          <p:nvPr/>
        </p:nvSpPr>
        <p:spPr>
          <a:xfrm rot="1075675">
            <a:off x="2721355" y="4254957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8" name="Shape 4828"/>
          <p:cNvSpPr/>
          <p:nvPr/>
        </p:nvSpPr>
        <p:spPr>
          <a:xfrm rot="1075675">
            <a:off x="2719826" y="4220908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9" name="Shape 4829"/>
          <p:cNvSpPr/>
          <p:nvPr/>
        </p:nvSpPr>
        <p:spPr>
          <a:xfrm rot="1075675">
            <a:off x="2692918" y="4164509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0" name="Shape 4830"/>
          <p:cNvSpPr/>
          <p:nvPr/>
        </p:nvSpPr>
        <p:spPr>
          <a:xfrm rot="1075675">
            <a:off x="2653625" y="417543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1" name="Shape 4831"/>
          <p:cNvSpPr/>
          <p:nvPr/>
        </p:nvSpPr>
        <p:spPr>
          <a:xfrm rot="1091019">
            <a:off x="1956478" y="4122645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2" name="Shape 4832"/>
          <p:cNvSpPr/>
          <p:nvPr/>
        </p:nvSpPr>
        <p:spPr>
          <a:xfrm rot="1026164">
            <a:off x="1983101" y="4180859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3" name="Shape 4833"/>
          <p:cNvSpPr/>
          <p:nvPr/>
        </p:nvSpPr>
        <p:spPr>
          <a:xfrm rot="1041242">
            <a:off x="1997368" y="4153320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4" name="Shape 4834"/>
          <p:cNvSpPr/>
          <p:nvPr/>
        </p:nvSpPr>
        <p:spPr>
          <a:xfrm rot="1026164">
            <a:off x="1990886" y="4165517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5" name="Shape 4835"/>
          <p:cNvSpPr/>
          <p:nvPr/>
        </p:nvSpPr>
        <p:spPr>
          <a:xfrm rot="1026164">
            <a:off x="2012449" y="414456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6" name="Shape 4836"/>
          <p:cNvSpPr/>
          <p:nvPr/>
        </p:nvSpPr>
        <p:spPr>
          <a:xfrm rot="1041242">
            <a:off x="1991525" y="415592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7" name="Shape 4837"/>
          <p:cNvSpPr/>
          <p:nvPr/>
        </p:nvSpPr>
        <p:spPr>
          <a:xfrm rot="1106097">
            <a:off x="1971931" y="4166451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8" name="Shape 4838"/>
          <p:cNvSpPr/>
          <p:nvPr/>
        </p:nvSpPr>
        <p:spPr>
          <a:xfrm rot="1026164">
            <a:off x="1981599" y="4134588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9" name="Shape 4839"/>
          <p:cNvSpPr/>
          <p:nvPr/>
        </p:nvSpPr>
        <p:spPr>
          <a:xfrm rot="1026164">
            <a:off x="2025839" y="4159979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0" name="Shape 4840"/>
          <p:cNvSpPr/>
          <p:nvPr/>
        </p:nvSpPr>
        <p:spPr>
          <a:xfrm rot="1157403">
            <a:off x="1999216" y="4128834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1" name="Shape 4841"/>
          <p:cNvSpPr/>
          <p:nvPr/>
        </p:nvSpPr>
        <p:spPr>
          <a:xfrm rot="1041242">
            <a:off x="1968806" y="414780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2" name="Shape 4842"/>
          <p:cNvSpPr/>
          <p:nvPr/>
        </p:nvSpPr>
        <p:spPr>
          <a:xfrm rot="1041242">
            <a:off x="1982497" y="415939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3" name="Shape 4843"/>
          <p:cNvSpPr/>
          <p:nvPr/>
        </p:nvSpPr>
        <p:spPr>
          <a:xfrm rot="1041242">
            <a:off x="2015004" y="417007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4" name="Shape 4844"/>
          <p:cNvSpPr/>
          <p:nvPr/>
        </p:nvSpPr>
        <p:spPr>
          <a:xfrm rot="1041242">
            <a:off x="2011403" y="4183372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5" name="Shape 4845"/>
          <p:cNvSpPr/>
          <p:nvPr/>
        </p:nvSpPr>
        <p:spPr>
          <a:xfrm rot="1041242">
            <a:off x="2009958" y="413618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6" name="Shape 4846"/>
          <p:cNvSpPr/>
          <p:nvPr/>
        </p:nvSpPr>
        <p:spPr>
          <a:xfrm rot="1091019">
            <a:off x="2111851" y="2956714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7" name="Shape 4847"/>
          <p:cNvSpPr/>
          <p:nvPr/>
        </p:nvSpPr>
        <p:spPr>
          <a:xfrm rot="1026164">
            <a:off x="2158212" y="3015717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8" name="Shape 4848"/>
          <p:cNvSpPr/>
          <p:nvPr/>
        </p:nvSpPr>
        <p:spPr>
          <a:xfrm rot="1041242">
            <a:off x="2152741" y="2987389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9" name="Shape 4849"/>
          <p:cNvSpPr/>
          <p:nvPr/>
        </p:nvSpPr>
        <p:spPr>
          <a:xfrm rot="1026164">
            <a:off x="2146260" y="2999587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0" name="Shape 4850"/>
          <p:cNvSpPr/>
          <p:nvPr/>
        </p:nvSpPr>
        <p:spPr>
          <a:xfrm rot="1026164">
            <a:off x="2175365" y="297348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1" name="Shape 4851"/>
          <p:cNvSpPr/>
          <p:nvPr/>
        </p:nvSpPr>
        <p:spPr>
          <a:xfrm rot="1041242">
            <a:off x="2129149" y="298423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2" name="Shape 4852"/>
          <p:cNvSpPr/>
          <p:nvPr/>
        </p:nvSpPr>
        <p:spPr>
          <a:xfrm rot="1106097">
            <a:off x="2127305" y="3000520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3" name="Shape 4853"/>
          <p:cNvSpPr/>
          <p:nvPr/>
        </p:nvSpPr>
        <p:spPr>
          <a:xfrm rot="1026164">
            <a:off x="2136973" y="2968657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4" name="Shape 4854"/>
          <p:cNvSpPr/>
          <p:nvPr/>
        </p:nvSpPr>
        <p:spPr>
          <a:xfrm rot="1026164">
            <a:off x="2181213" y="299404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5" name="Shape 4855"/>
          <p:cNvSpPr/>
          <p:nvPr/>
        </p:nvSpPr>
        <p:spPr>
          <a:xfrm rot="1106097">
            <a:off x="2166559" y="3003678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6" name="Shape 4856"/>
          <p:cNvSpPr/>
          <p:nvPr/>
        </p:nvSpPr>
        <p:spPr>
          <a:xfrm rot="1157403">
            <a:off x="2154590" y="2962903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7" name="Shape 4857"/>
          <p:cNvSpPr/>
          <p:nvPr/>
        </p:nvSpPr>
        <p:spPr>
          <a:xfrm rot="1041242">
            <a:off x="2124180" y="298187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8" name="Shape 4858"/>
          <p:cNvSpPr/>
          <p:nvPr/>
        </p:nvSpPr>
        <p:spPr>
          <a:xfrm rot="1041242">
            <a:off x="2137871" y="299346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9" name="Shape 4859"/>
          <p:cNvSpPr/>
          <p:nvPr/>
        </p:nvSpPr>
        <p:spPr>
          <a:xfrm rot="1041242">
            <a:off x="2170377" y="300414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0" name="Shape 4860"/>
          <p:cNvSpPr/>
          <p:nvPr/>
        </p:nvSpPr>
        <p:spPr>
          <a:xfrm rot="1041242">
            <a:off x="2166777" y="301744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1" name="Shape 4861"/>
          <p:cNvSpPr/>
          <p:nvPr/>
        </p:nvSpPr>
        <p:spPr>
          <a:xfrm rot="1041242">
            <a:off x="2165332" y="297025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2" name="Shape 4862"/>
          <p:cNvSpPr/>
          <p:nvPr/>
        </p:nvSpPr>
        <p:spPr>
          <a:xfrm rot="1041242">
            <a:off x="2149344" y="299934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3" name="Shape 4863"/>
          <p:cNvSpPr/>
          <p:nvPr/>
        </p:nvSpPr>
        <p:spPr>
          <a:xfrm rot="1041242">
            <a:off x="2153523" y="302520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4" name="Shape 4864"/>
          <p:cNvSpPr/>
          <p:nvPr/>
        </p:nvSpPr>
        <p:spPr>
          <a:xfrm rot="1091019">
            <a:off x="2064670" y="3601853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5" name="Shape 4865"/>
          <p:cNvSpPr/>
          <p:nvPr/>
        </p:nvSpPr>
        <p:spPr>
          <a:xfrm rot="1026164">
            <a:off x="2077969" y="3630900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6" name="Shape 4866"/>
          <p:cNvSpPr/>
          <p:nvPr/>
        </p:nvSpPr>
        <p:spPr>
          <a:xfrm rot="1041242">
            <a:off x="2085013" y="361714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7" name="Shape 4867"/>
          <p:cNvSpPr/>
          <p:nvPr/>
        </p:nvSpPr>
        <p:spPr>
          <a:xfrm rot="1051534">
            <a:off x="2081850" y="3623248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8" name="Shape 4868"/>
          <p:cNvSpPr/>
          <p:nvPr/>
        </p:nvSpPr>
        <p:spPr>
          <a:xfrm rot="1051534">
            <a:off x="2092611" y="361278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9" name="Shape 4869"/>
          <p:cNvSpPr/>
          <p:nvPr/>
        </p:nvSpPr>
        <p:spPr>
          <a:xfrm rot="1233363">
            <a:off x="2082149" y="36185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0" name="Shape 4870"/>
          <p:cNvSpPr/>
          <p:nvPr/>
        </p:nvSpPr>
        <p:spPr>
          <a:xfrm rot="1106097">
            <a:off x="2072394" y="3623706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1" name="Shape 4871"/>
          <p:cNvSpPr/>
          <p:nvPr/>
        </p:nvSpPr>
        <p:spPr>
          <a:xfrm rot="1051534">
            <a:off x="2099294" y="3620484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2" name="Shape 4872"/>
          <p:cNvSpPr/>
          <p:nvPr/>
        </p:nvSpPr>
        <p:spPr>
          <a:xfrm rot="1233363">
            <a:off x="2070811" y="36144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3" name="Shape 4873"/>
          <p:cNvSpPr/>
          <p:nvPr/>
        </p:nvSpPr>
        <p:spPr>
          <a:xfrm rot="1233363">
            <a:off x="2093866" y="362558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4" name="Shape 4874"/>
          <p:cNvSpPr/>
          <p:nvPr/>
        </p:nvSpPr>
        <p:spPr>
          <a:xfrm rot="1233363">
            <a:off x="2092070" y="36322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5" name="Shape 4875"/>
          <p:cNvSpPr/>
          <p:nvPr/>
        </p:nvSpPr>
        <p:spPr>
          <a:xfrm rot="1233363">
            <a:off x="2091349" y="3608675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6" name="Shape 4876"/>
          <p:cNvSpPr/>
          <p:nvPr/>
        </p:nvSpPr>
        <p:spPr>
          <a:xfrm rot="1233363">
            <a:off x="2088086" y="362494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7" name="Shape 4877"/>
          <p:cNvSpPr/>
          <p:nvPr/>
        </p:nvSpPr>
        <p:spPr>
          <a:xfrm rot="1233363">
            <a:off x="2085455" y="363610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8" name="Shape 4878"/>
          <p:cNvSpPr/>
          <p:nvPr/>
        </p:nvSpPr>
        <p:spPr>
          <a:xfrm rot="-9708981">
            <a:off x="1935133" y="3525180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9" name="Shape 4879"/>
          <p:cNvSpPr/>
          <p:nvPr/>
        </p:nvSpPr>
        <p:spPr>
          <a:xfrm rot="-9773836">
            <a:off x="1961013" y="3533131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0" name="Shape 4880"/>
          <p:cNvSpPr/>
          <p:nvPr/>
        </p:nvSpPr>
        <p:spPr>
          <a:xfrm rot="-9758758">
            <a:off x="1953021" y="3545563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1" name="Shape 4881"/>
          <p:cNvSpPr/>
          <p:nvPr/>
        </p:nvSpPr>
        <p:spPr>
          <a:xfrm rot="-9748466">
            <a:off x="1955235" y="3539171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2" name="Shape 4882"/>
          <p:cNvSpPr/>
          <p:nvPr/>
        </p:nvSpPr>
        <p:spPr>
          <a:xfrm rot="-9748466">
            <a:off x="1944474" y="3549634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3" name="Shape 4883"/>
          <p:cNvSpPr/>
          <p:nvPr/>
        </p:nvSpPr>
        <p:spPr>
          <a:xfrm rot="-9566637">
            <a:off x="1958351" y="35470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4" name="Shape 4884"/>
          <p:cNvSpPr/>
          <p:nvPr/>
        </p:nvSpPr>
        <p:spPr>
          <a:xfrm rot="-9693903">
            <a:off x="1965925" y="3539662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5" name="Shape 4885"/>
          <p:cNvSpPr/>
          <p:nvPr/>
        </p:nvSpPr>
        <p:spPr>
          <a:xfrm rot="-9773836">
            <a:off x="1961763" y="3556513"/>
            <a:ext cx="4080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6" name="Shape 4886"/>
          <p:cNvSpPr/>
          <p:nvPr/>
        </p:nvSpPr>
        <p:spPr>
          <a:xfrm rot="-9748466">
            <a:off x="1937791" y="354193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7" name="Shape 4887"/>
          <p:cNvSpPr/>
          <p:nvPr/>
        </p:nvSpPr>
        <p:spPr>
          <a:xfrm rot="-9693903">
            <a:off x="1954646" y="3551043"/>
            <a:ext cx="6640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8" name="Shape 4888"/>
          <p:cNvSpPr/>
          <p:nvPr/>
        </p:nvSpPr>
        <p:spPr>
          <a:xfrm rot="-9798045">
            <a:off x="1953896" y="3560408"/>
            <a:ext cx="3132" cy="28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9" name="Shape 4889"/>
          <p:cNvSpPr/>
          <p:nvPr/>
        </p:nvSpPr>
        <p:spPr>
          <a:xfrm rot="-9566637">
            <a:off x="1969689" y="35510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0" name="Shape 4890"/>
          <p:cNvSpPr/>
          <p:nvPr/>
        </p:nvSpPr>
        <p:spPr>
          <a:xfrm rot="-9566637">
            <a:off x="1946633" y="353995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1" name="Shape 4891"/>
          <p:cNvSpPr/>
          <p:nvPr/>
        </p:nvSpPr>
        <p:spPr>
          <a:xfrm rot="-9566637">
            <a:off x="1948430" y="35333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2" name="Shape 4892"/>
          <p:cNvSpPr/>
          <p:nvPr/>
        </p:nvSpPr>
        <p:spPr>
          <a:xfrm rot="-9566637">
            <a:off x="1949151" y="3556872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3" name="Shape 4893"/>
          <p:cNvSpPr/>
          <p:nvPr/>
        </p:nvSpPr>
        <p:spPr>
          <a:xfrm rot="-9566637">
            <a:off x="1955045" y="3529448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4" name="Shape 4894"/>
          <p:cNvSpPr/>
          <p:nvPr/>
        </p:nvSpPr>
        <p:spPr>
          <a:xfrm>
            <a:off x="2403587" y="2977386"/>
            <a:ext cx="80848" cy="236910"/>
          </a:xfrm>
          <a:custGeom>
            <a:pathLst>
              <a:path extrusionOk="0" h="69885" w="23849">
                <a:moveTo>
                  <a:pt x="16985" y="0"/>
                </a:moveTo>
                <a:cubicBezTo>
                  <a:pt x="12299" y="1463"/>
                  <a:pt x="1874" y="5228"/>
                  <a:pt x="5204" y="8836"/>
                </a:cubicBezTo>
                <a:cubicBezTo>
                  <a:pt x="8236" y="12121"/>
                  <a:pt x="17549" y="7405"/>
                  <a:pt x="17253" y="2945"/>
                </a:cubicBezTo>
                <a:cubicBezTo>
                  <a:pt x="16837" y="-3309"/>
                  <a:pt x="-3264" y="6886"/>
                  <a:pt x="652" y="11781"/>
                </a:cubicBezTo>
                <a:cubicBezTo>
                  <a:pt x="3903" y="15844"/>
                  <a:pt x="16182" y="15379"/>
                  <a:pt x="16182" y="10175"/>
                </a:cubicBezTo>
                <a:cubicBezTo>
                  <a:pt x="16182" y="4106"/>
                  <a:pt x="2296" y="13078"/>
                  <a:pt x="117" y="18743"/>
                </a:cubicBezTo>
                <a:cubicBezTo>
                  <a:pt x="-1414" y="22724"/>
                  <a:pt x="16198" y="17269"/>
                  <a:pt x="12434" y="15262"/>
                </a:cubicBezTo>
                <a:cubicBezTo>
                  <a:pt x="8662" y="13251"/>
                  <a:pt x="-346" y="17431"/>
                  <a:pt x="1188" y="21420"/>
                </a:cubicBezTo>
                <a:cubicBezTo>
                  <a:pt x="3042" y="26240"/>
                  <a:pt x="21575" y="19383"/>
                  <a:pt x="16450" y="18743"/>
                </a:cubicBezTo>
                <a:cubicBezTo>
                  <a:pt x="11380" y="18109"/>
                  <a:pt x="5563" y="21411"/>
                  <a:pt x="2794" y="25705"/>
                </a:cubicBezTo>
                <a:cubicBezTo>
                  <a:pt x="1920" y="27059"/>
                  <a:pt x="3594" y="27748"/>
                  <a:pt x="5204" y="27847"/>
                </a:cubicBezTo>
                <a:cubicBezTo>
                  <a:pt x="11556" y="28235"/>
                  <a:pt x="18375" y="25117"/>
                  <a:pt x="22876" y="20617"/>
                </a:cubicBezTo>
                <a:cubicBezTo>
                  <a:pt x="26804" y="16688"/>
                  <a:pt x="12371" y="26794"/>
                  <a:pt x="10827" y="32131"/>
                </a:cubicBezTo>
                <a:cubicBezTo>
                  <a:pt x="10181" y="34359"/>
                  <a:pt x="15153" y="35795"/>
                  <a:pt x="17253" y="34808"/>
                </a:cubicBezTo>
                <a:cubicBezTo>
                  <a:pt x="19746" y="33634"/>
                  <a:pt x="23198" y="28542"/>
                  <a:pt x="20734" y="27311"/>
                </a:cubicBezTo>
                <a:cubicBezTo>
                  <a:pt x="14793" y="24341"/>
                  <a:pt x="4683" y="33874"/>
                  <a:pt x="5740" y="40431"/>
                </a:cubicBezTo>
                <a:cubicBezTo>
                  <a:pt x="6543" y="45415"/>
                  <a:pt x="16614" y="45491"/>
                  <a:pt x="20734" y="42573"/>
                </a:cubicBezTo>
                <a:cubicBezTo>
                  <a:pt x="21935" y="41721"/>
                  <a:pt x="22206" y="39628"/>
                  <a:pt x="20734" y="39628"/>
                </a:cubicBezTo>
                <a:cubicBezTo>
                  <a:pt x="14104" y="39628"/>
                  <a:pt x="2076" y="48153"/>
                  <a:pt x="6275" y="53284"/>
                </a:cubicBezTo>
                <a:cubicBezTo>
                  <a:pt x="8035" y="55435"/>
                  <a:pt x="13180" y="54885"/>
                  <a:pt x="14576" y="52481"/>
                </a:cubicBezTo>
                <a:cubicBezTo>
                  <a:pt x="16189" y="49702"/>
                  <a:pt x="16013" y="48928"/>
                  <a:pt x="14576" y="46054"/>
                </a:cubicBezTo>
                <a:cubicBezTo>
                  <a:pt x="12649" y="42201"/>
                  <a:pt x="5187" y="53037"/>
                  <a:pt x="7346" y="56765"/>
                </a:cubicBezTo>
                <a:cubicBezTo>
                  <a:pt x="8886" y="59424"/>
                  <a:pt x="12575" y="60908"/>
                  <a:pt x="15647" y="60781"/>
                </a:cubicBezTo>
                <a:cubicBezTo>
                  <a:pt x="18664" y="60655"/>
                  <a:pt x="26047" y="56523"/>
                  <a:pt x="23144" y="55694"/>
                </a:cubicBezTo>
                <a:cubicBezTo>
                  <a:pt x="16785" y="53876"/>
                  <a:pt x="5269" y="59599"/>
                  <a:pt x="6275" y="66136"/>
                </a:cubicBezTo>
                <a:cubicBezTo>
                  <a:pt x="6719" y="69025"/>
                  <a:pt x="12204" y="69270"/>
                  <a:pt x="14843" y="68011"/>
                </a:cubicBezTo>
                <a:cubicBezTo>
                  <a:pt x="18739" y="66151"/>
                  <a:pt x="22945" y="60744"/>
                  <a:pt x="21270" y="56765"/>
                </a:cubicBezTo>
                <a:cubicBezTo>
                  <a:pt x="19553" y="52686"/>
                  <a:pt x="10535" y="61254"/>
                  <a:pt x="11363" y="65601"/>
                </a:cubicBezTo>
                <a:cubicBezTo>
                  <a:pt x="12066" y="69296"/>
                  <a:pt x="18065" y="69469"/>
                  <a:pt x="21805" y="69885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895" name="Shape 4895"/>
          <p:cNvSpPr/>
          <p:nvPr/>
        </p:nvSpPr>
        <p:spPr>
          <a:xfrm rot="2880767">
            <a:off x="5866970" y="4553566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6" name="Shape 4896"/>
          <p:cNvSpPr/>
          <p:nvPr/>
        </p:nvSpPr>
        <p:spPr>
          <a:xfrm rot="2804142">
            <a:off x="5835074" y="4589973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7" name="Shape 4897"/>
          <p:cNvSpPr/>
          <p:nvPr/>
        </p:nvSpPr>
        <p:spPr>
          <a:xfrm flipH="1" rot="-7894808">
            <a:off x="5497772" y="4607724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898" name="Shape 4898"/>
          <p:cNvSpPr/>
          <p:nvPr/>
        </p:nvSpPr>
        <p:spPr>
          <a:xfrm flipH="1" rot="-5633357">
            <a:off x="5444717" y="4482827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899" name="Shape 4899"/>
          <p:cNvSpPr/>
          <p:nvPr/>
        </p:nvSpPr>
        <p:spPr>
          <a:xfrm flipH="1" rot="10544833">
            <a:off x="5577308" y="4665681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0" name="Shape 4900"/>
          <p:cNvSpPr/>
          <p:nvPr/>
        </p:nvSpPr>
        <p:spPr>
          <a:xfrm flipH="1" rot="7866791">
            <a:off x="5720714" y="4624439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1" name="Shape 4901"/>
          <p:cNvSpPr/>
          <p:nvPr/>
        </p:nvSpPr>
        <p:spPr>
          <a:xfrm rot="1092024">
            <a:off x="6065193" y="4047313"/>
            <a:ext cx="188939" cy="319666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2" name="Shape 4902"/>
          <p:cNvSpPr/>
          <p:nvPr/>
        </p:nvSpPr>
        <p:spPr>
          <a:xfrm rot="1092210">
            <a:off x="5716068" y="4048884"/>
            <a:ext cx="258328" cy="245995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3" name="Shape 4903"/>
          <p:cNvSpPr/>
          <p:nvPr/>
        </p:nvSpPr>
        <p:spPr>
          <a:xfrm rot="1092024">
            <a:off x="5798108" y="3927178"/>
            <a:ext cx="282679" cy="359723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4" name="Shape 4904"/>
          <p:cNvSpPr/>
          <p:nvPr/>
        </p:nvSpPr>
        <p:spPr>
          <a:xfrm rot="1092208">
            <a:off x="5777403" y="3110765"/>
            <a:ext cx="296648" cy="58740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5" name="Shape 4905"/>
          <p:cNvSpPr/>
          <p:nvPr/>
        </p:nvSpPr>
        <p:spPr>
          <a:xfrm rot="1092208">
            <a:off x="6040509" y="3346476"/>
            <a:ext cx="111330" cy="197912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6" name="Shape 4906"/>
          <p:cNvSpPr/>
          <p:nvPr/>
        </p:nvSpPr>
        <p:spPr>
          <a:xfrm rot="1090582">
            <a:off x="5755651" y="4342588"/>
            <a:ext cx="147142" cy="139931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7" name="Shape 4907"/>
          <p:cNvSpPr/>
          <p:nvPr/>
        </p:nvSpPr>
        <p:spPr>
          <a:xfrm rot="31056">
            <a:off x="5529582" y="4174430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8" name="Shape 4908"/>
          <p:cNvSpPr/>
          <p:nvPr/>
        </p:nvSpPr>
        <p:spPr>
          <a:xfrm rot="1920239">
            <a:off x="5706526" y="4206669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09" name="Shape 4909"/>
          <p:cNvSpPr/>
          <p:nvPr/>
        </p:nvSpPr>
        <p:spPr>
          <a:xfrm flipH="1" rot="5577019">
            <a:off x="5808008" y="4508966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10" name="Shape 4910"/>
          <p:cNvSpPr/>
          <p:nvPr/>
        </p:nvSpPr>
        <p:spPr>
          <a:xfrm rot="4893066">
            <a:off x="5802920" y="4356554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11" name="Shape 4911"/>
          <p:cNvSpPr/>
          <p:nvPr/>
        </p:nvSpPr>
        <p:spPr>
          <a:xfrm rot="1106097">
            <a:off x="5598394" y="3773707"/>
            <a:ext cx="16127" cy="13072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2" name="Shape 4912"/>
          <p:cNvSpPr/>
          <p:nvPr/>
        </p:nvSpPr>
        <p:spPr>
          <a:xfrm rot="1106097">
            <a:off x="5571276" y="3876876"/>
            <a:ext cx="14230" cy="9505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3" name="Shape 4913"/>
          <p:cNvSpPr/>
          <p:nvPr/>
        </p:nvSpPr>
        <p:spPr>
          <a:xfrm rot="-538358">
            <a:off x="5810651" y="3620357"/>
            <a:ext cx="17311" cy="1264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4" name="Shape 4914"/>
          <p:cNvSpPr/>
          <p:nvPr/>
        </p:nvSpPr>
        <p:spPr>
          <a:xfrm rot="-637179">
            <a:off x="5847494" y="3716403"/>
            <a:ext cx="14650" cy="9196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5" name="Shape 4915"/>
          <p:cNvSpPr/>
          <p:nvPr/>
        </p:nvSpPr>
        <p:spPr>
          <a:xfrm rot="1074267">
            <a:off x="5669106" y="3348266"/>
            <a:ext cx="20492" cy="7798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6" name="Shape 4916"/>
          <p:cNvSpPr/>
          <p:nvPr/>
        </p:nvSpPr>
        <p:spPr>
          <a:xfrm rot="1106097">
            <a:off x="5653540" y="3409883"/>
            <a:ext cx="18024" cy="5682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7" name="Shape 4917"/>
          <p:cNvSpPr/>
          <p:nvPr/>
        </p:nvSpPr>
        <p:spPr>
          <a:xfrm rot="4799521">
            <a:off x="5924772" y="2839672"/>
            <a:ext cx="20715" cy="7808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8" name="Shape 4918"/>
          <p:cNvSpPr/>
          <p:nvPr/>
        </p:nvSpPr>
        <p:spPr>
          <a:xfrm rot="4822816">
            <a:off x="5873409" y="2859844"/>
            <a:ext cx="17952" cy="5672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9" name="Shape 4919"/>
          <p:cNvSpPr/>
          <p:nvPr/>
        </p:nvSpPr>
        <p:spPr>
          <a:xfrm rot="1091019">
            <a:off x="5605740" y="4159733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0" name="Shape 4920"/>
          <p:cNvSpPr/>
          <p:nvPr/>
        </p:nvSpPr>
        <p:spPr>
          <a:xfrm rot="1091019">
            <a:off x="5761114" y="2993802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1" name="Shape 4921"/>
          <p:cNvSpPr/>
          <p:nvPr/>
        </p:nvSpPr>
        <p:spPr>
          <a:xfrm rot="1026164">
            <a:off x="5824627" y="3010570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2" name="Shape 4922"/>
          <p:cNvSpPr/>
          <p:nvPr/>
        </p:nvSpPr>
        <p:spPr>
          <a:xfrm rot="1106097">
            <a:off x="5776568" y="3037608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3" name="Shape 4923"/>
          <p:cNvSpPr/>
          <p:nvPr/>
        </p:nvSpPr>
        <p:spPr>
          <a:xfrm rot="1106097">
            <a:off x="5815822" y="3040766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4" name="Shape 4924"/>
          <p:cNvSpPr/>
          <p:nvPr/>
        </p:nvSpPr>
        <p:spPr>
          <a:xfrm rot="1157403">
            <a:off x="5803853" y="2999991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5" name="Shape 4925"/>
          <p:cNvSpPr/>
          <p:nvPr/>
        </p:nvSpPr>
        <p:spPr>
          <a:xfrm rot="1041242">
            <a:off x="5819640" y="304123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6" name="Shape 4926"/>
          <p:cNvSpPr/>
          <p:nvPr/>
        </p:nvSpPr>
        <p:spPr>
          <a:xfrm rot="1041242">
            <a:off x="5799505" y="301790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7" name="Shape 4927"/>
          <p:cNvSpPr/>
          <p:nvPr/>
        </p:nvSpPr>
        <p:spPr>
          <a:xfrm rot="1041242">
            <a:off x="5802785" y="306229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8" name="Shape 4928"/>
          <p:cNvSpPr/>
          <p:nvPr/>
        </p:nvSpPr>
        <p:spPr>
          <a:xfrm flipH="1" rot="2905192">
            <a:off x="6515990" y="2448350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29" name="Shape 4929"/>
          <p:cNvSpPr/>
          <p:nvPr/>
        </p:nvSpPr>
        <p:spPr>
          <a:xfrm flipH="1" rot="5166643">
            <a:off x="6537298" y="2563658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30" name="Shape 4930"/>
          <p:cNvSpPr/>
          <p:nvPr/>
        </p:nvSpPr>
        <p:spPr>
          <a:xfrm flipH="1" rot="-255167">
            <a:off x="6403994" y="2345223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31" name="Shape 4931"/>
          <p:cNvSpPr/>
          <p:nvPr/>
        </p:nvSpPr>
        <p:spPr>
          <a:xfrm flipH="1" rot="-2933209">
            <a:off x="6258446" y="2285095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32" name="Shape 4932"/>
          <p:cNvSpPr/>
          <p:nvPr/>
        </p:nvSpPr>
        <p:spPr>
          <a:xfrm rot="-10768944">
            <a:off x="6461470" y="2674059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33" name="Shape 4933"/>
          <p:cNvSpPr/>
          <p:nvPr/>
        </p:nvSpPr>
        <p:spPr>
          <a:xfrm rot="-8879761">
            <a:off x="6284371" y="2651303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34" name="Shape 4934"/>
          <p:cNvSpPr/>
          <p:nvPr/>
        </p:nvSpPr>
        <p:spPr>
          <a:xfrm flipH="1" rot="-5222981">
            <a:off x="6171576" y="2399535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35" name="Shape 4935"/>
          <p:cNvSpPr/>
          <p:nvPr/>
        </p:nvSpPr>
        <p:spPr>
          <a:xfrm rot="-5906934">
            <a:off x="6164601" y="2518288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36" name="Shape 4936"/>
          <p:cNvSpPr/>
          <p:nvPr/>
        </p:nvSpPr>
        <p:spPr>
          <a:xfrm rot="-9704945">
            <a:off x="6343478" y="2476770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7" name="Shape 4937"/>
          <p:cNvSpPr/>
          <p:nvPr/>
        </p:nvSpPr>
        <p:spPr>
          <a:xfrm rot="1095055">
            <a:off x="5544164" y="4462316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8" name="Shape 4938"/>
          <p:cNvSpPr/>
          <p:nvPr/>
        </p:nvSpPr>
        <p:spPr>
          <a:xfrm rot="1041242">
            <a:off x="5642038" y="421049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9" name="Shape 4939"/>
          <p:cNvSpPr/>
          <p:nvPr/>
        </p:nvSpPr>
        <p:spPr>
          <a:xfrm rot="1242583">
            <a:off x="6158270" y="4125197"/>
            <a:ext cx="112427" cy="108055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40" name="Shape 4940"/>
          <p:cNvSpPr/>
          <p:nvPr/>
        </p:nvSpPr>
        <p:spPr>
          <a:xfrm rot="1087312">
            <a:off x="6188984" y="4143322"/>
            <a:ext cx="34722" cy="3785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1" name="Shape 4941"/>
          <p:cNvSpPr/>
          <p:nvPr/>
        </p:nvSpPr>
        <p:spPr>
          <a:xfrm rot="1087312">
            <a:off x="6171385" y="4174974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2" name="Shape 4942"/>
          <p:cNvSpPr/>
          <p:nvPr/>
        </p:nvSpPr>
        <p:spPr>
          <a:xfrm rot="1080250">
            <a:off x="6228037" y="4166998"/>
            <a:ext cx="37853" cy="34722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3" name="Shape 4943"/>
          <p:cNvSpPr/>
          <p:nvPr/>
        </p:nvSpPr>
        <p:spPr>
          <a:xfrm rot="1087312">
            <a:off x="6298574" y="416889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47" name="Shape 4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8" name="Shape 49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9" name="Shape 494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/>
              <a:t>socio-technical</a:t>
            </a:r>
          </a:p>
        </p:txBody>
      </p:sp>
      <p:sp>
        <p:nvSpPr>
          <p:cNvPr id="4950" name="Shape 4950"/>
          <p:cNvSpPr/>
          <p:nvPr/>
        </p:nvSpPr>
        <p:spPr>
          <a:xfrm rot="1092024">
            <a:off x="3684650" y="2215034"/>
            <a:ext cx="1024417" cy="275633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51" name="Shape 4951"/>
          <p:cNvSpPr/>
          <p:nvPr/>
        </p:nvSpPr>
        <p:spPr>
          <a:xfrm rot="2880767">
            <a:off x="4071283" y="4605078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52" name="Shape 4952"/>
          <p:cNvSpPr/>
          <p:nvPr/>
        </p:nvSpPr>
        <p:spPr>
          <a:xfrm rot="2804142">
            <a:off x="4039387" y="4641485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53" name="Shape 4953"/>
          <p:cNvSpPr/>
          <p:nvPr/>
        </p:nvSpPr>
        <p:spPr>
          <a:xfrm flipH="1" rot="-7894808">
            <a:off x="3702084" y="4659237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54" name="Shape 4954"/>
          <p:cNvSpPr/>
          <p:nvPr/>
        </p:nvSpPr>
        <p:spPr>
          <a:xfrm flipH="1" rot="-5633357">
            <a:off x="3649030" y="4534339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55" name="Shape 4955"/>
          <p:cNvSpPr/>
          <p:nvPr/>
        </p:nvSpPr>
        <p:spPr>
          <a:xfrm flipH="1" rot="10544833">
            <a:off x="3781620" y="4717193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56" name="Shape 4956"/>
          <p:cNvSpPr/>
          <p:nvPr/>
        </p:nvSpPr>
        <p:spPr>
          <a:xfrm flipH="1" rot="7866791">
            <a:off x="3925027" y="4675952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57" name="Shape 4957"/>
          <p:cNvSpPr/>
          <p:nvPr/>
        </p:nvSpPr>
        <p:spPr>
          <a:xfrm rot="1092024">
            <a:off x="4269505" y="4098825"/>
            <a:ext cx="188939" cy="319666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58" name="Shape 4958"/>
          <p:cNvSpPr/>
          <p:nvPr/>
        </p:nvSpPr>
        <p:spPr>
          <a:xfrm rot="1092024">
            <a:off x="4212262" y="3735414"/>
            <a:ext cx="209934" cy="279015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959" name="Shape 4959"/>
          <p:cNvSpPr/>
          <p:nvPr/>
        </p:nvSpPr>
        <p:spPr>
          <a:xfrm rot="1092210">
            <a:off x="3920381" y="4100397"/>
            <a:ext cx="258328" cy="245995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60" name="Shape 4960"/>
          <p:cNvCxnSpPr/>
          <p:nvPr/>
        </p:nvCxnSpPr>
        <p:spPr>
          <a:xfrm flipH="1" rot="-9698936">
            <a:off x="4510152" y="3417297"/>
            <a:ext cx="6479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1" name="Shape 4961"/>
          <p:cNvCxnSpPr/>
          <p:nvPr/>
        </p:nvCxnSpPr>
        <p:spPr>
          <a:xfrm flipH="1" rot="-9698936">
            <a:off x="4546893" y="3387991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2" name="Shape 4962"/>
          <p:cNvCxnSpPr/>
          <p:nvPr/>
        </p:nvCxnSpPr>
        <p:spPr>
          <a:xfrm flipH="1" rot="-9707627">
            <a:off x="4586169" y="3296567"/>
            <a:ext cx="9505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3" name="Shape 4963"/>
          <p:cNvCxnSpPr/>
          <p:nvPr/>
        </p:nvCxnSpPr>
        <p:spPr>
          <a:xfrm flipH="1" rot="-9702227">
            <a:off x="4647416" y="3220752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4" name="Shape 4964"/>
          <p:cNvCxnSpPr/>
          <p:nvPr/>
        </p:nvCxnSpPr>
        <p:spPr>
          <a:xfrm flipH="1" rot="-9706495">
            <a:off x="4700523" y="3076658"/>
            <a:ext cx="10359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5" name="Shape 4965"/>
          <p:cNvCxnSpPr/>
          <p:nvPr/>
        </p:nvCxnSpPr>
        <p:spPr>
          <a:xfrm flipH="1" rot="-9706495">
            <a:off x="4784096" y="2981714"/>
            <a:ext cx="25899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6" name="Shape 4966"/>
          <p:cNvCxnSpPr/>
          <p:nvPr/>
        </p:nvCxnSpPr>
        <p:spPr>
          <a:xfrm rot="1101064">
            <a:off x="4456415" y="3512737"/>
            <a:ext cx="6479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7" name="Shape 4967"/>
          <p:cNvCxnSpPr/>
          <p:nvPr/>
        </p:nvCxnSpPr>
        <p:spPr>
          <a:xfrm flipH="1" rot="-9708981">
            <a:off x="4407700" y="3577773"/>
            <a:ext cx="8652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8" name="Shape 4968"/>
          <p:cNvCxnSpPr/>
          <p:nvPr/>
        </p:nvCxnSpPr>
        <p:spPr>
          <a:xfrm flipH="1" rot="-9698936">
            <a:off x="4366024" y="3619766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69" name="Shape 4969"/>
          <p:cNvCxnSpPr/>
          <p:nvPr/>
        </p:nvCxnSpPr>
        <p:spPr>
          <a:xfrm rot="1099262">
            <a:off x="4316178" y="3691191"/>
            <a:ext cx="477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0" name="Shape 4970"/>
          <p:cNvCxnSpPr/>
          <p:nvPr/>
        </p:nvCxnSpPr>
        <p:spPr>
          <a:xfrm rot="1087312">
            <a:off x="4275477" y="3754778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1" name="Shape 4971"/>
          <p:cNvCxnSpPr/>
          <p:nvPr/>
        </p:nvCxnSpPr>
        <p:spPr>
          <a:xfrm flipH="1" rot="-9710632">
            <a:off x="4216205" y="3827375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2" name="Shape 4972"/>
          <p:cNvCxnSpPr/>
          <p:nvPr/>
        </p:nvCxnSpPr>
        <p:spPr>
          <a:xfrm rot="1095286">
            <a:off x="4260120" y="3761499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3" name="Shape 4973"/>
          <p:cNvCxnSpPr/>
          <p:nvPr/>
        </p:nvCxnSpPr>
        <p:spPr>
          <a:xfrm flipH="1" rot="-9702763">
            <a:off x="4175618" y="3895736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4" name="Shape 4974"/>
          <p:cNvCxnSpPr/>
          <p:nvPr/>
        </p:nvCxnSpPr>
        <p:spPr>
          <a:xfrm rot="-9704714">
            <a:off x="4298296" y="3803207"/>
            <a:ext cx="60336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5" name="Shape 4975"/>
          <p:cNvCxnSpPr/>
          <p:nvPr/>
        </p:nvCxnSpPr>
        <p:spPr>
          <a:xfrm rot="-9698936">
            <a:off x="4320267" y="3768399"/>
            <a:ext cx="64795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6" name="Shape 4976"/>
          <p:cNvCxnSpPr/>
          <p:nvPr/>
        </p:nvCxnSpPr>
        <p:spPr>
          <a:xfrm rot="-9712688">
            <a:off x="4378627" y="3710311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7" name="Shape 4977"/>
          <p:cNvCxnSpPr/>
          <p:nvPr/>
        </p:nvCxnSpPr>
        <p:spPr>
          <a:xfrm rot="-9716372">
            <a:off x="4415772" y="3673967"/>
            <a:ext cx="4354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8" name="Shape 4978"/>
          <p:cNvCxnSpPr/>
          <p:nvPr/>
        </p:nvCxnSpPr>
        <p:spPr>
          <a:xfrm rot="-9704714">
            <a:off x="4414277" y="3621885"/>
            <a:ext cx="6033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79" name="Shape 4979"/>
          <p:cNvCxnSpPr/>
          <p:nvPr/>
        </p:nvCxnSpPr>
        <p:spPr>
          <a:xfrm rot="-9716372">
            <a:off x="4295352" y="391876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0" name="Shape 4980"/>
          <p:cNvCxnSpPr/>
          <p:nvPr/>
        </p:nvCxnSpPr>
        <p:spPr>
          <a:xfrm rot="-9724325">
            <a:off x="4379898" y="3826833"/>
            <a:ext cx="21441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1" name="Shape 4981"/>
          <p:cNvCxnSpPr/>
          <p:nvPr/>
        </p:nvCxnSpPr>
        <p:spPr>
          <a:xfrm rot="-9706495">
            <a:off x="4400531" y="3770275"/>
            <a:ext cx="25899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2" name="Shape 4982"/>
          <p:cNvCxnSpPr/>
          <p:nvPr/>
        </p:nvCxnSpPr>
        <p:spPr>
          <a:xfrm rot="-9724325">
            <a:off x="4444347" y="3733951"/>
            <a:ext cx="21441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3" name="Shape 4983"/>
          <p:cNvCxnSpPr/>
          <p:nvPr/>
        </p:nvCxnSpPr>
        <p:spPr>
          <a:xfrm rot="-9712688">
            <a:off x="4469460" y="3704682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4" name="Shape 4984"/>
          <p:cNvCxnSpPr/>
          <p:nvPr/>
        </p:nvCxnSpPr>
        <p:spPr>
          <a:xfrm rot="-9724325">
            <a:off x="4471242" y="3628993"/>
            <a:ext cx="21441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5" name="Shape 4985"/>
          <p:cNvCxnSpPr/>
          <p:nvPr/>
        </p:nvCxnSpPr>
        <p:spPr>
          <a:xfrm rot="-9702227">
            <a:off x="4341008" y="3748265"/>
            <a:ext cx="3918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6" name="Shape 4986"/>
          <p:cNvCxnSpPr/>
          <p:nvPr/>
        </p:nvCxnSpPr>
        <p:spPr>
          <a:xfrm rot="-9703373">
            <a:off x="4356900" y="3671948"/>
            <a:ext cx="6887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7" name="Shape 4987"/>
          <p:cNvCxnSpPr/>
          <p:nvPr/>
        </p:nvCxnSpPr>
        <p:spPr>
          <a:xfrm rot="-9712688">
            <a:off x="4403137" y="3654236"/>
            <a:ext cx="34722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8" name="Shape 4988"/>
          <p:cNvCxnSpPr/>
          <p:nvPr/>
        </p:nvCxnSpPr>
        <p:spPr>
          <a:xfrm rot="-9693903">
            <a:off x="4295506" y="387782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89" name="Shape 4989"/>
          <p:cNvCxnSpPr/>
          <p:nvPr/>
        </p:nvCxnSpPr>
        <p:spPr>
          <a:xfrm rot="-9693903">
            <a:off x="4277955" y="393120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0" name="Shape 4990"/>
          <p:cNvCxnSpPr/>
          <p:nvPr/>
        </p:nvCxnSpPr>
        <p:spPr>
          <a:xfrm rot="-9700738">
            <a:off x="4341409" y="3859413"/>
            <a:ext cx="477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1" name="Shape 4991"/>
          <p:cNvCxnSpPr/>
          <p:nvPr/>
        </p:nvCxnSpPr>
        <p:spPr>
          <a:xfrm>
            <a:off x="4380234" y="3814139"/>
            <a:ext cx="0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2" name="Shape 4992"/>
          <p:cNvCxnSpPr/>
          <p:nvPr/>
        </p:nvCxnSpPr>
        <p:spPr>
          <a:xfrm rot="-9702227">
            <a:off x="4330326" y="3795234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3" name="Shape 4993"/>
          <p:cNvCxnSpPr/>
          <p:nvPr/>
        </p:nvCxnSpPr>
        <p:spPr>
          <a:xfrm flipH="1" rot="-9693903">
            <a:off x="4240172" y="3850630"/>
            <a:ext cx="3035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4" name="Shape 4994"/>
          <p:cNvCxnSpPr/>
          <p:nvPr/>
        </p:nvCxnSpPr>
        <p:spPr>
          <a:xfrm flipH="1" rot="-9700738">
            <a:off x="4260594" y="3800672"/>
            <a:ext cx="4771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5" name="Shape 4995"/>
          <p:cNvCxnSpPr/>
          <p:nvPr/>
        </p:nvCxnSpPr>
        <p:spPr>
          <a:xfrm flipH="1" rot="-9702227">
            <a:off x="4309211" y="3751161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6" name="Shape 4996"/>
          <p:cNvCxnSpPr/>
          <p:nvPr/>
        </p:nvCxnSpPr>
        <p:spPr>
          <a:xfrm flipH="1" rot="-9706495">
            <a:off x="4347577" y="3697989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7" name="Shape 4997"/>
          <p:cNvCxnSpPr/>
          <p:nvPr/>
        </p:nvCxnSpPr>
        <p:spPr>
          <a:xfrm flipH="1" rot="-9708981">
            <a:off x="4387928" y="3623681"/>
            <a:ext cx="4326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8" name="Shape 4998"/>
          <p:cNvCxnSpPr/>
          <p:nvPr/>
        </p:nvCxnSpPr>
        <p:spPr>
          <a:xfrm flipH="1" rot="-9712688">
            <a:off x="4547153" y="3617211"/>
            <a:ext cx="17361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9" name="Shape 4999"/>
          <p:cNvCxnSpPr/>
          <p:nvPr/>
        </p:nvCxnSpPr>
        <p:spPr>
          <a:xfrm flipH="1" rot="-9708981">
            <a:off x="4563815" y="3703958"/>
            <a:ext cx="43260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0" name="Shape 5000"/>
          <p:cNvCxnSpPr/>
          <p:nvPr/>
        </p:nvCxnSpPr>
        <p:spPr>
          <a:xfrm flipH="1" rot="-9704714">
            <a:off x="4559613" y="379183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1" name="Shape 5001"/>
          <p:cNvCxnSpPr/>
          <p:nvPr/>
        </p:nvCxnSpPr>
        <p:spPr>
          <a:xfrm rot="1075675">
            <a:off x="4562296" y="3867796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2" name="Shape 5002"/>
          <p:cNvCxnSpPr/>
          <p:nvPr/>
        </p:nvCxnSpPr>
        <p:spPr>
          <a:xfrm flipH="1" rot="-9710632">
            <a:off x="4535850" y="3923007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3" name="Shape 5003"/>
          <p:cNvCxnSpPr/>
          <p:nvPr/>
        </p:nvCxnSpPr>
        <p:spPr>
          <a:xfrm rot="1089368">
            <a:off x="4498046" y="4029480"/>
            <a:ext cx="7798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4" name="Shape 5004"/>
          <p:cNvCxnSpPr/>
          <p:nvPr/>
        </p:nvCxnSpPr>
        <p:spPr>
          <a:xfrm flipH="1" rot="-9706495">
            <a:off x="4481858" y="4093233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5" name="Shape 5005"/>
          <p:cNvCxnSpPr/>
          <p:nvPr/>
        </p:nvCxnSpPr>
        <p:spPr>
          <a:xfrm flipH="1" rot="-9703373">
            <a:off x="4478990" y="4176712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6" name="Shape 5006"/>
          <p:cNvCxnSpPr/>
          <p:nvPr/>
        </p:nvCxnSpPr>
        <p:spPr>
          <a:xfrm rot="1097042">
            <a:off x="4444592" y="4384981"/>
            <a:ext cx="10805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7" name="Shape 5007"/>
          <p:cNvCxnSpPr/>
          <p:nvPr/>
        </p:nvCxnSpPr>
        <p:spPr>
          <a:xfrm rot="1097042">
            <a:off x="4441416" y="4461407"/>
            <a:ext cx="10805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8" name="Shape 5008"/>
          <p:cNvCxnSpPr/>
          <p:nvPr/>
        </p:nvCxnSpPr>
        <p:spPr>
          <a:xfrm rot="1097773">
            <a:off x="4398429" y="4545123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9" name="Shape 5009"/>
          <p:cNvCxnSpPr/>
          <p:nvPr/>
        </p:nvCxnSpPr>
        <p:spPr>
          <a:xfrm rot="1096265">
            <a:off x="4369261" y="4609986"/>
            <a:ext cx="99517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0" name="Shape 5010"/>
          <p:cNvCxnSpPr/>
          <p:nvPr/>
        </p:nvCxnSpPr>
        <p:spPr>
          <a:xfrm rot="1098905">
            <a:off x="4316412" y="4673098"/>
            <a:ext cx="9069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1" name="Shape 5011"/>
          <p:cNvCxnSpPr/>
          <p:nvPr/>
        </p:nvCxnSpPr>
        <p:spPr>
          <a:xfrm rot="1097237">
            <a:off x="4274783" y="4738701"/>
            <a:ext cx="7361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2" name="Shape 5012"/>
          <p:cNvCxnSpPr/>
          <p:nvPr/>
        </p:nvCxnSpPr>
        <p:spPr>
          <a:xfrm rot="1088098">
            <a:off x="4180272" y="4779225"/>
            <a:ext cx="90600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3" name="Shape 5013"/>
          <p:cNvCxnSpPr/>
          <p:nvPr/>
        </p:nvCxnSpPr>
        <p:spPr>
          <a:xfrm rot="1097042">
            <a:off x="4118539" y="4843844"/>
            <a:ext cx="10805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4" name="Shape 5014"/>
          <p:cNvCxnSpPr/>
          <p:nvPr/>
        </p:nvCxnSpPr>
        <p:spPr>
          <a:xfrm rot="1100300">
            <a:off x="4084505" y="4900821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5" name="Shape 5015"/>
          <p:cNvCxnSpPr/>
          <p:nvPr/>
        </p:nvCxnSpPr>
        <p:spPr>
          <a:xfrm rot="1101064">
            <a:off x="4003156" y="4949321"/>
            <a:ext cx="64795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6" name="Shape 5016"/>
          <p:cNvCxnSpPr/>
          <p:nvPr/>
        </p:nvCxnSpPr>
        <p:spPr>
          <a:xfrm>
            <a:off x="3943370" y="4951232"/>
            <a:ext cx="0" cy="9951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7" name="Shape 5017"/>
          <p:cNvCxnSpPr/>
          <p:nvPr/>
        </p:nvCxnSpPr>
        <p:spPr>
          <a:xfrm flipH="1" rot="1087312">
            <a:off x="3864073" y="4908792"/>
            <a:ext cx="17361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8" name="Shape 5018"/>
          <p:cNvCxnSpPr/>
          <p:nvPr/>
        </p:nvCxnSpPr>
        <p:spPr>
          <a:xfrm flipH="1" rot="1087312">
            <a:off x="3786645" y="4883227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9" name="Shape 5019"/>
          <p:cNvCxnSpPr/>
          <p:nvPr/>
        </p:nvCxnSpPr>
        <p:spPr>
          <a:xfrm flipH="1" rot="1097237">
            <a:off x="3691937" y="4815764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0" name="Shape 5020"/>
          <p:cNvCxnSpPr/>
          <p:nvPr/>
        </p:nvCxnSpPr>
        <p:spPr>
          <a:xfrm flipH="1" rot="1089368">
            <a:off x="3616307" y="4737420"/>
            <a:ext cx="77982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1" name="Shape 5021"/>
          <p:cNvCxnSpPr/>
          <p:nvPr/>
        </p:nvCxnSpPr>
        <p:spPr>
          <a:xfrm flipH="1" rot="1083628">
            <a:off x="3636005" y="4701766"/>
            <a:ext cx="43545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2" name="Shape 5022"/>
          <p:cNvCxnSpPr/>
          <p:nvPr/>
        </p:nvCxnSpPr>
        <p:spPr>
          <a:xfrm flipH="1" rot="1091592">
            <a:off x="3550747" y="4624937"/>
            <a:ext cx="112419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3" name="Shape 5023"/>
          <p:cNvCxnSpPr/>
          <p:nvPr/>
        </p:nvCxnSpPr>
        <p:spPr>
          <a:xfrm flipH="1" rot="1095695">
            <a:off x="3524455" y="4432355"/>
            <a:ext cx="125416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4" name="Shape 5024"/>
          <p:cNvCxnSpPr/>
          <p:nvPr/>
        </p:nvCxnSpPr>
        <p:spPr>
          <a:xfrm flipH="1" rot="1091019">
            <a:off x="3596141" y="4540053"/>
            <a:ext cx="8652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5" name="Shape 5025"/>
          <p:cNvCxnSpPr/>
          <p:nvPr/>
        </p:nvCxnSpPr>
        <p:spPr>
          <a:xfrm flipH="1" rot="1092882">
            <a:off x="3486222" y="4355025"/>
            <a:ext cx="172756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6" name="Shape 5026"/>
          <p:cNvCxnSpPr/>
          <p:nvPr/>
        </p:nvCxnSpPr>
        <p:spPr>
          <a:xfrm flipH="1" rot="1093505">
            <a:off x="3605274" y="4328118"/>
            <a:ext cx="5179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7" name="Shape 5027"/>
          <p:cNvCxnSpPr/>
          <p:nvPr/>
        </p:nvCxnSpPr>
        <p:spPr>
          <a:xfrm flipH="1" rot="1097773">
            <a:off x="3591853" y="4239817"/>
            <a:ext cx="3918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8" name="Shape 5028"/>
          <p:cNvCxnSpPr/>
          <p:nvPr/>
        </p:nvCxnSpPr>
        <p:spPr>
          <a:xfrm flipH="1" rot="1091433">
            <a:off x="3513525" y="4134284"/>
            <a:ext cx="155680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29" name="Shape 5029"/>
          <p:cNvCxnSpPr/>
          <p:nvPr/>
        </p:nvCxnSpPr>
        <p:spPr>
          <a:xfrm flipH="1" rot="1098158">
            <a:off x="3558859" y="4058975"/>
            <a:ext cx="82156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0" name="Shape 5030"/>
          <p:cNvCxnSpPr/>
          <p:nvPr/>
        </p:nvCxnSpPr>
        <p:spPr>
          <a:xfrm flipH="1" rot="1091592">
            <a:off x="3554979" y="3980626"/>
            <a:ext cx="11241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1" name="Shape 5031"/>
          <p:cNvCxnSpPr/>
          <p:nvPr/>
        </p:nvCxnSpPr>
        <p:spPr>
          <a:xfrm flipH="1" rot="1094935">
            <a:off x="3572087" y="3873162"/>
            <a:ext cx="11687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2" name="Shape 5032"/>
          <p:cNvCxnSpPr/>
          <p:nvPr/>
        </p:nvCxnSpPr>
        <p:spPr>
          <a:xfrm flipH="1" rot="1092882">
            <a:off x="3497913" y="3739217"/>
            <a:ext cx="172756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3" name="Shape 5033"/>
          <p:cNvCxnSpPr/>
          <p:nvPr/>
        </p:nvCxnSpPr>
        <p:spPr>
          <a:xfrm flipH="1" rot="1089957">
            <a:off x="3553983" y="3658357"/>
            <a:ext cx="121243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4" name="Shape 5034"/>
          <p:cNvCxnSpPr/>
          <p:nvPr/>
        </p:nvCxnSpPr>
        <p:spPr>
          <a:xfrm flipH="1" rot="1089957">
            <a:off x="3571968" y="3555405"/>
            <a:ext cx="121243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5" name="Shape 5035"/>
          <p:cNvCxnSpPr/>
          <p:nvPr/>
        </p:nvCxnSpPr>
        <p:spPr>
          <a:xfrm rot="-9708981">
            <a:off x="3647251" y="3500354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6" name="Shape 5036"/>
          <p:cNvCxnSpPr/>
          <p:nvPr/>
        </p:nvCxnSpPr>
        <p:spPr>
          <a:xfrm rot="-9724325">
            <a:off x="3718566" y="3431234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7" name="Shape 5037"/>
          <p:cNvCxnSpPr/>
          <p:nvPr/>
        </p:nvCxnSpPr>
        <p:spPr>
          <a:xfrm rot="-9706495">
            <a:off x="3678020" y="3414066"/>
            <a:ext cx="5179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8" name="Shape 5038"/>
          <p:cNvCxnSpPr/>
          <p:nvPr/>
        </p:nvCxnSpPr>
        <p:spPr>
          <a:xfrm rot="-9703642">
            <a:off x="3649473" y="3295292"/>
            <a:ext cx="13395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9" name="Shape 5039"/>
          <p:cNvCxnSpPr/>
          <p:nvPr/>
        </p:nvCxnSpPr>
        <p:spPr>
          <a:xfrm rot="-9708408">
            <a:off x="3721479" y="3233206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0" name="Shape 5040"/>
          <p:cNvCxnSpPr/>
          <p:nvPr/>
        </p:nvCxnSpPr>
        <p:spPr>
          <a:xfrm rot="-9702763">
            <a:off x="3790384" y="3144750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1" name="Shape 5041"/>
          <p:cNvCxnSpPr/>
          <p:nvPr/>
        </p:nvCxnSpPr>
        <p:spPr>
          <a:xfrm rot="-9708981">
            <a:off x="3812195" y="3054038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2" name="Shape 5042"/>
          <p:cNvCxnSpPr/>
          <p:nvPr/>
        </p:nvCxnSpPr>
        <p:spPr>
          <a:xfrm rot="-9702763">
            <a:off x="3852490" y="2951642"/>
            <a:ext cx="7361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3" name="Shape 5043"/>
          <p:cNvCxnSpPr/>
          <p:nvPr/>
        </p:nvCxnSpPr>
        <p:spPr>
          <a:xfrm rot="-9706495">
            <a:off x="3895784" y="2852820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4" name="Shape 5044"/>
          <p:cNvCxnSpPr/>
          <p:nvPr/>
        </p:nvCxnSpPr>
        <p:spPr>
          <a:xfrm rot="-9708981">
            <a:off x="3928638" y="2765459"/>
            <a:ext cx="8652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5" name="Shape 5045"/>
          <p:cNvCxnSpPr/>
          <p:nvPr/>
        </p:nvCxnSpPr>
        <p:spPr>
          <a:xfrm rot="-9702763">
            <a:off x="3977094" y="2652098"/>
            <a:ext cx="736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6" name="Shape 5046"/>
          <p:cNvCxnSpPr/>
          <p:nvPr/>
        </p:nvCxnSpPr>
        <p:spPr>
          <a:xfrm rot="-9712688">
            <a:off x="4040616" y="2620829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7" name="Shape 5047"/>
          <p:cNvCxnSpPr/>
          <p:nvPr/>
        </p:nvCxnSpPr>
        <p:spPr>
          <a:xfrm rot="-9703373">
            <a:off x="4083073" y="2558438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8" name="Shape 5048"/>
          <p:cNvCxnSpPr/>
          <p:nvPr/>
        </p:nvCxnSpPr>
        <p:spPr>
          <a:xfrm flipH="1" rot="1089957">
            <a:off x="4114274" y="2476865"/>
            <a:ext cx="121243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49" name="Shape 5049"/>
          <p:cNvCxnSpPr/>
          <p:nvPr/>
        </p:nvCxnSpPr>
        <p:spPr>
          <a:xfrm rot="-9699700">
            <a:off x="4216446" y="2413631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0" name="Shape 5050"/>
          <p:cNvCxnSpPr/>
          <p:nvPr/>
        </p:nvCxnSpPr>
        <p:spPr>
          <a:xfrm rot="-9703373">
            <a:off x="4271020" y="2379738"/>
            <a:ext cx="68874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1" name="Shape 5051"/>
          <p:cNvCxnSpPr/>
          <p:nvPr/>
        </p:nvCxnSpPr>
        <p:spPr>
          <a:xfrm rot="-9668811">
            <a:off x="4362936" y="2332131"/>
            <a:ext cx="12997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2" name="Shape 5052"/>
          <p:cNvCxnSpPr/>
          <p:nvPr/>
        </p:nvCxnSpPr>
        <p:spPr>
          <a:xfrm rot="-9693903">
            <a:off x="4409167" y="2237467"/>
            <a:ext cx="30357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3" name="Shape 5053"/>
          <p:cNvCxnSpPr/>
          <p:nvPr/>
        </p:nvCxnSpPr>
        <p:spPr>
          <a:xfrm rot="-9724325">
            <a:off x="4507284" y="2173943"/>
            <a:ext cx="21441" cy="12541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4" name="Shape 5054"/>
          <p:cNvCxnSpPr/>
          <p:nvPr/>
        </p:nvCxnSpPr>
        <p:spPr>
          <a:xfrm flipH="1" rot="-9724325">
            <a:off x="4624945" y="2252379"/>
            <a:ext cx="21441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5" name="Shape 5055"/>
          <p:cNvCxnSpPr/>
          <p:nvPr/>
        </p:nvCxnSpPr>
        <p:spPr>
          <a:xfrm flipH="1" rot="-9700738">
            <a:off x="4692713" y="2300782"/>
            <a:ext cx="477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6" name="Shape 5056"/>
          <p:cNvCxnSpPr/>
          <p:nvPr/>
        </p:nvCxnSpPr>
        <p:spPr>
          <a:xfrm flipH="1" rot="-9706495">
            <a:off x="4728457" y="2349706"/>
            <a:ext cx="103596" cy="736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7" name="Shape 5057"/>
          <p:cNvCxnSpPr/>
          <p:nvPr/>
        </p:nvCxnSpPr>
        <p:spPr>
          <a:xfrm flipH="1" rot="-9710632">
            <a:off x="4804026" y="2478797"/>
            <a:ext cx="77982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8" name="Shape 5058"/>
          <p:cNvCxnSpPr/>
          <p:nvPr/>
        </p:nvCxnSpPr>
        <p:spPr>
          <a:xfrm flipH="1" rot="-9698936">
            <a:off x="4842036" y="2538954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59" name="Shape 5059"/>
          <p:cNvCxnSpPr/>
          <p:nvPr/>
        </p:nvCxnSpPr>
        <p:spPr>
          <a:xfrm flipH="1" rot="-9704305">
            <a:off x="4834750" y="2614783"/>
            <a:ext cx="12541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0" name="Shape 5060"/>
          <p:cNvCxnSpPr/>
          <p:nvPr/>
        </p:nvCxnSpPr>
        <p:spPr>
          <a:xfrm flipH="1" rot="-9710632">
            <a:off x="4869155" y="2704604"/>
            <a:ext cx="7798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1" name="Shape 5061"/>
          <p:cNvCxnSpPr/>
          <p:nvPr/>
        </p:nvCxnSpPr>
        <p:spPr>
          <a:xfrm flipH="1" rot="-9711902">
            <a:off x="4841136" y="2761127"/>
            <a:ext cx="9060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2" name="Shape 5062"/>
          <p:cNvCxnSpPr/>
          <p:nvPr/>
        </p:nvCxnSpPr>
        <p:spPr>
          <a:xfrm rot="1097773">
            <a:off x="4809351" y="2896325"/>
            <a:ext cx="3918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3" name="Shape 5063"/>
          <p:cNvCxnSpPr/>
          <p:nvPr/>
        </p:nvCxnSpPr>
        <p:spPr>
          <a:xfrm rot="1095286">
            <a:off x="4783770" y="2973414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4" name="Shape 5064"/>
          <p:cNvCxnSpPr/>
          <p:nvPr/>
        </p:nvCxnSpPr>
        <p:spPr>
          <a:xfrm rot="1089368">
            <a:off x="4760396" y="3045922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5" name="Shape 5065"/>
          <p:cNvCxnSpPr/>
          <p:nvPr/>
        </p:nvCxnSpPr>
        <p:spPr>
          <a:xfrm rot="1100300">
            <a:off x="4737249" y="3085007"/>
            <a:ext cx="5625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6" name="Shape 5066"/>
          <p:cNvCxnSpPr/>
          <p:nvPr/>
        </p:nvCxnSpPr>
        <p:spPr>
          <a:xfrm flipH="1" rot="-9724325">
            <a:off x="4839148" y="2857594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7" name="Shape 5067"/>
          <p:cNvCxnSpPr/>
          <p:nvPr/>
        </p:nvCxnSpPr>
        <p:spPr>
          <a:xfrm flipH="1" rot="-9716372">
            <a:off x="4862449" y="2677757"/>
            <a:ext cx="4354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8" name="Shape 5068"/>
          <p:cNvCxnSpPr/>
          <p:nvPr/>
        </p:nvCxnSpPr>
        <p:spPr>
          <a:xfrm flipH="1" rot="-9668811">
            <a:off x="4841695" y="2403911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69" name="Shape 5069"/>
          <p:cNvCxnSpPr/>
          <p:nvPr/>
        </p:nvCxnSpPr>
        <p:spPr>
          <a:xfrm flipH="1" rot="-9712688">
            <a:off x="4792502" y="2408367"/>
            <a:ext cx="34722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0" name="Shape 5070"/>
          <p:cNvCxnSpPr/>
          <p:nvPr/>
        </p:nvCxnSpPr>
        <p:spPr>
          <a:xfrm flipH="1" rot="-9693903">
            <a:off x="4674469" y="2270105"/>
            <a:ext cx="853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1" name="Shape 5071"/>
          <p:cNvCxnSpPr/>
          <p:nvPr/>
        </p:nvCxnSpPr>
        <p:spPr>
          <a:xfrm rot="-9668811">
            <a:off x="4580503" y="2239868"/>
            <a:ext cx="12997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2" name="Shape 5072"/>
          <p:cNvCxnSpPr/>
          <p:nvPr/>
        </p:nvCxnSpPr>
        <p:spPr>
          <a:xfrm rot="-9716372">
            <a:off x="4447446" y="225552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3" name="Shape 5073"/>
          <p:cNvCxnSpPr/>
          <p:nvPr/>
        </p:nvCxnSpPr>
        <p:spPr>
          <a:xfrm rot="-9668811">
            <a:off x="4492378" y="2237786"/>
            <a:ext cx="1299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4" name="Shape 5074"/>
          <p:cNvCxnSpPr/>
          <p:nvPr/>
        </p:nvCxnSpPr>
        <p:spPr>
          <a:xfrm rot="-9700738">
            <a:off x="4291364" y="2331826"/>
            <a:ext cx="477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5" name="Shape 5075"/>
          <p:cNvCxnSpPr/>
          <p:nvPr/>
        </p:nvCxnSpPr>
        <p:spPr>
          <a:xfrm rot="-9700738">
            <a:off x="4184562" y="2428986"/>
            <a:ext cx="47718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6" name="Shape 5076"/>
          <p:cNvCxnSpPr/>
          <p:nvPr/>
        </p:nvCxnSpPr>
        <p:spPr>
          <a:xfrm rot="-9699700">
            <a:off x="4089649" y="2494798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7" name="Shape 5077"/>
          <p:cNvCxnSpPr/>
          <p:nvPr/>
        </p:nvCxnSpPr>
        <p:spPr>
          <a:xfrm flipH="1" rot="1091019">
            <a:off x="3931874" y="2808807"/>
            <a:ext cx="4326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8" name="Shape 5078"/>
          <p:cNvCxnSpPr/>
          <p:nvPr/>
        </p:nvCxnSpPr>
        <p:spPr>
          <a:xfrm flipH="1" rot="1097237">
            <a:off x="3843906" y="2898571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79" name="Shape 5079"/>
          <p:cNvCxnSpPr/>
          <p:nvPr/>
        </p:nvCxnSpPr>
        <p:spPr>
          <a:xfrm rot="-9702227">
            <a:off x="3832903" y="2994176"/>
            <a:ext cx="3918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0" name="Shape 5080"/>
          <p:cNvCxnSpPr/>
          <p:nvPr/>
        </p:nvCxnSpPr>
        <p:spPr>
          <a:xfrm rot="-9700738">
            <a:off x="3775663" y="3095485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1" name="Shape 5081"/>
          <p:cNvCxnSpPr/>
          <p:nvPr/>
        </p:nvCxnSpPr>
        <p:spPr>
          <a:xfrm flipH="1" rot="1131189">
            <a:off x="3777812" y="3190044"/>
            <a:ext cx="1299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2" name="Shape 5082"/>
          <p:cNvCxnSpPr/>
          <p:nvPr/>
        </p:nvCxnSpPr>
        <p:spPr>
          <a:xfrm flipH="1" rot="1106097">
            <a:off x="3709035" y="3352657"/>
            <a:ext cx="30357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3" name="Shape 5083"/>
          <p:cNvCxnSpPr/>
          <p:nvPr/>
        </p:nvCxnSpPr>
        <p:spPr>
          <a:xfrm rot="-9704714">
            <a:off x="3647993" y="345108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4" name="Shape 5084"/>
          <p:cNvCxnSpPr/>
          <p:nvPr/>
        </p:nvCxnSpPr>
        <p:spPr>
          <a:xfrm flipH="1" rot="1087312">
            <a:off x="3617698" y="3637771"/>
            <a:ext cx="34722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5" name="Shape 5085"/>
          <p:cNvCxnSpPr/>
          <p:nvPr/>
        </p:nvCxnSpPr>
        <p:spPr>
          <a:xfrm flipH="1" rot="1087312">
            <a:off x="3616555" y="3739748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6" name="Shape 5086"/>
          <p:cNvCxnSpPr/>
          <p:nvPr/>
        </p:nvCxnSpPr>
        <p:spPr>
          <a:xfrm flipH="1" rot="1092373">
            <a:off x="3527679" y="3840681"/>
            <a:ext cx="9505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7" name="Shape 5087"/>
          <p:cNvCxnSpPr/>
          <p:nvPr/>
        </p:nvCxnSpPr>
        <p:spPr>
          <a:xfrm flipH="1" rot="1093505">
            <a:off x="3564042" y="3950063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8" name="Shape 5088"/>
          <p:cNvCxnSpPr/>
          <p:nvPr/>
        </p:nvCxnSpPr>
        <p:spPr>
          <a:xfrm flipH="1" rot="1100300">
            <a:off x="3559823" y="4295869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89" name="Shape 5089"/>
          <p:cNvCxnSpPr/>
          <p:nvPr/>
        </p:nvCxnSpPr>
        <p:spPr>
          <a:xfrm flipH="1" rot="1097773">
            <a:off x="3591178" y="4425256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0" name="Shape 5090"/>
          <p:cNvCxnSpPr/>
          <p:nvPr/>
        </p:nvCxnSpPr>
        <p:spPr>
          <a:xfrm flipH="1" rot="1100300">
            <a:off x="3585943" y="4490457"/>
            <a:ext cx="5625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1" name="Shape 5091"/>
          <p:cNvCxnSpPr/>
          <p:nvPr/>
        </p:nvCxnSpPr>
        <p:spPr>
          <a:xfrm flipH="1" rot="1087312">
            <a:off x="3596291" y="4604412"/>
            <a:ext cx="34722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2" name="Shape 5092"/>
          <p:cNvCxnSpPr/>
          <p:nvPr/>
        </p:nvCxnSpPr>
        <p:spPr>
          <a:xfrm flipH="1" rot="1093505">
            <a:off x="3669437" y="4814106"/>
            <a:ext cx="25899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3" name="Shape 5093"/>
          <p:cNvCxnSpPr/>
          <p:nvPr/>
        </p:nvCxnSpPr>
        <p:spPr>
          <a:xfrm>
            <a:off x="3749654" y="4873325"/>
            <a:ext cx="0" cy="7798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4" name="Shape 5094"/>
          <p:cNvCxnSpPr/>
          <p:nvPr/>
        </p:nvCxnSpPr>
        <p:spPr>
          <a:xfrm rot="1098158">
            <a:off x="4055339" y="4950092"/>
            <a:ext cx="821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5" name="Shape 5095"/>
          <p:cNvCxnSpPr/>
          <p:nvPr/>
        </p:nvCxnSpPr>
        <p:spPr>
          <a:xfrm rot="1099262">
            <a:off x="4047172" y="4900199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6" name="Shape 5096"/>
          <p:cNvCxnSpPr/>
          <p:nvPr/>
        </p:nvCxnSpPr>
        <p:spPr>
          <a:xfrm rot="1131189">
            <a:off x="3959163" y="4907669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7" name="Shape 5097"/>
          <p:cNvCxnSpPr/>
          <p:nvPr/>
        </p:nvCxnSpPr>
        <p:spPr>
          <a:xfrm flipH="1" rot="1087312">
            <a:off x="3857785" y="4878402"/>
            <a:ext cx="17361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8" name="Shape 5098"/>
          <p:cNvCxnSpPr/>
          <p:nvPr/>
        </p:nvCxnSpPr>
        <p:spPr>
          <a:xfrm flipH="1" rot="1093505">
            <a:off x="3752310" y="4845380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99" name="Shape 5099"/>
          <p:cNvCxnSpPr/>
          <p:nvPr/>
        </p:nvCxnSpPr>
        <p:spPr>
          <a:xfrm rot="1093505">
            <a:off x="4250115" y="4785310"/>
            <a:ext cx="5179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0" name="Shape 5100"/>
          <p:cNvCxnSpPr/>
          <p:nvPr/>
        </p:nvCxnSpPr>
        <p:spPr>
          <a:xfrm rot="1095286">
            <a:off x="4381324" y="4656618"/>
            <a:ext cx="6033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1" name="Shape 5101"/>
          <p:cNvCxnSpPr/>
          <p:nvPr/>
        </p:nvCxnSpPr>
        <p:spPr>
          <a:xfrm flipH="1" rot="-9706495">
            <a:off x="4414602" y="4557668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2" name="Shape 5102"/>
          <p:cNvCxnSpPr/>
          <p:nvPr/>
        </p:nvCxnSpPr>
        <p:spPr>
          <a:xfrm flipH="1" rot="-9703373">
            <a:off x="4427703" y="4500340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3" name="Shape 5103"/>
          <p:cNvCxnSpPr/>
          <p:nvPr/>
        </p:nvCxnSpPr>
        <p:spPr>
          <a:xfrm flipH="1" rot="-9699700">
            <a:off x="4462784" y="4292166"/>
            <a:ext cx="56256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4" name="Shape 5104"/>
          <p:cNvCxnSpPr/>
          <p:nvPr/>
        </p:nvCxnSpPr>
        <p:spPr>
          <a:xfrm flipH="1" rot="-9705065">
            <a:off x="4524652" y="3949300"/>
            <a:ext cx="11687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5" name="Shape 5105"/>
          <p:cNvCxnSpPr/>
          <p:nvPr/>
        </p:nvCxnSpPr>
        <p:spPr>
          <a:xfrm rot="1095286">
            <a:off x="4529661" y="4009275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6" name="Shape 5106"/>
          <p:cNvCxnSpPr/>
          <p:nvPr/>
        </p:nvCxnSpPr>
        <p:spPr>
          <a:xfrm flipH="1" rot="-9698936">
            <a:off x="4499451" y="4146363"/>
            <a:ext cx="64795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7" name="Shape 5107"/>
          <p:cNvCxnSpPr/>
          <p:nvPr/>
        </p:nvCxnSpPr>
        <p:spPr>
          <a:xfrm flipH="1" rot="-9703373">
            <a:off x="4471460" y="4351278"/>
            <a:ext cx="68874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8" name="Shape 5108"/>
          <p:cNvCxnSpPr/>
          <p:nvPr/>
        </p:nvCxnSpPr>
        <p:spPr>
          <a:xfrm rot="1089368">
            <a:off x="4410440" y="4519319"/>
            <a:ext cx="77982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09" name="Shape 5109"/>
          <p:cNvCxnSpPr/>
          <p:nvPr/>
        </p:nvCxnSpPr>
        <p:spPr>
          <a:xfrm rot="1089368">
            <a:off x="4270425" y="4714223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0" name="Shape 5110"/>
          <p:cNvCxnSpPr/>
          <p:nvPr/>
        </p:nvCxnSpPr>
        <p:spPr>
          <a:xfrm flipH="1" rot="-9706495">
            <a:off x="4552492" y="3837947"/>
            <a:ext cx="10359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1" name="Shape 5111"/>
          <p:cNvCxnSpPr/>
          <p:nvPr/>
        </p:nvCxnSpPr>
        <p:spPr>
          <a:xfrm flipH="1" rot="-9702227">
            <a:off x="4584220" y="3646703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2" name="Shape 5112"/>
          <p:cNvCxnSpPr/>
          <p:nvPr/>
        </p:nvCxnSpPr>
        <p:spPr>
          <a:xfrm rot="10800000">
            <a:off x="4534350" y="3565358"/>
            <a:ext cx="0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3" name="Shape 5113"/>
          <p:cNvCxnSpPr/>
          <p:nvPr/>
        </p:nvCxnSpPr>
        <p:spPr>
          <a:xfrm rot="-9708981">
            <a:off x="4458026" y="3587227"/>
            <a:ext cx="4326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4" name="Shape 5114"/>
          <p:cNvCxnSpPr/>
          <p:nvPr/>
        </p:nvCxnSpPr>
        <p:spPr>
          <a:xfrm rot="-9700738">
            <a:off x="4408642" y="3590252"/>
            <a:ext cx="477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5" name="Shape 5115"/>
          <p:cNvCxnSpPr/>
          <p:nvPr/>
        </p:nvCxnSpPr>
        <p:spPr>
          <a:xfrm flipH="1" rot="-9706495">
            <a:off x="4579788" y="3625155"/>
            <a:ext cx="2589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6" name="Shape 5116"/>
          <p:cNvCxnSpPr/>
          <p:nvPr/>
        </p:nvCxnSpPr>
        <p:spPr>
          <a:xfrm flipH="1" rot="-9708981">
            <a:off x="4541223" y="3665027"/>
            <a:ext cx="4326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7" name="Shape 5117"/>
          <p:cNvCxnSpPr/>
          <p:nvPr/>
        </p:nvCxnSpPr>
        <p:spPr>
          <a:xfrm rot="1075675">
            <a:off x="4577460" y="3750043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8" name="Shape 5118"/>
          <p:cNvCxnSpPr/>
          <p:nvPr/>
        </p:nvCxnSpPr>
        <p:spPr>
          <a:xfrm flipH="1" rot="-9702763">
            <a:off x="4551172" y="3814063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19" name="Shape 5119"/>
          <p:cNvCxnSpPr/>
          <p:nvPr/>
        </p:nvCxnSpPr>
        <p:spPr>
          <a:xfrm rot="1093505">
            <a:off x="4494010" y="4077923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20" name="Shape 5120"/>
          <p:cNvCxnSpPr/>
          <p:nvPr/>
        </p:nvCxnSpPr>
        <p:spPr>
          <a:xfrm flipH="1" rot="-9702763">
            <a:off x="4440225" y="4428301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21" name="Shape 5121"/>
          <p:cNvSpPr/>
          <p:nvPr/>
        </p:nvSpPr>
        <p:spPr>
          <a:xfrm rot="1092024">
            <a:off x="4002421" y="3978690"/>
            <a:ext cx="282679" cy="359723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22" name="Shape 5122"/>
          <p:cNvSpPr/>
          <p:nvPr/>
        </p:nvSpPr>
        <p:spPr>
          <a:xfrm rot="1092024">
            <a:off x="4114796" y="4040702"/>
            <a:ext cx="114301" cy="25285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23" name="Shape 5123"/>
          <p:cNvSpPr/>
          <p:nvPr/>
        </p:nvSpPr>
        <p:spPr>
          <a:xfrm rot="1092024">
            <a:off x="4050050" y="4068721"/>
            <a:ext cx="108705" cy="216112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24" name="Shape 5124"/>
          <p:cNvSpPr/>
          <p:nvPr/>
        </p:nvSpPr>
        <p:spPr>
          <a:xfrm rot="1092208">
            <a:off x="3981716" y="3162278"/>
            <a:ext cx="296648" cy="58740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25" name="Shape 5125"/>
          <p:cNvSpPr/>
          <p:nvPr/>
        </p:nvSpPr>
        <p:spPr>
          <a:xfrm rot="1092208">
            <a:off x="4244822" y="3397988"/>
            <a:ext cx="111330" cy="197912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26" name="Shape 5126"/>
          <p:cNvSpPr/>
          <p:nvPr/>
        </p:nvSpPr>
        <p:spPr>
          <a:xfrm rot="1241621">
            <a:off x="4366282" y="4174215"/>
            <a:ext cx="127829" cy="125977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127" name="Shape 5127"/>
          <p:cNvSpPr/>
          <p:nvPr/>
        </p:nvSpPr>
        <p:spPr>
          <a:xfrm rot="1242583">
            <a:off x="4381901" y="4186197"/>
            <a:ext cx="112427" cy="108055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5128" name="Shape 5128"/>
          <p:cNvCxnSpPr/>
          <p:nvPr/>
        </p:nvCxnSpPr>
        <p:spPr>
          <a:xfrm rot="1093505">
            <a:off x="4704419" y="3188660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29" name="Shape 5129"/>
          <p:cNvCxnSpPr/>
          <p:nvPr/>
        </p:nvCxnSpPr>
        <p:spPr>
          <a:xfrm rot="1087312">
            <a:off x="4632330" y="3277813"/>
            <a:ext cx="3472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0" name="Shape 5130"/>
          <p:cNvCxnSpPr/>
          <p:nvPr/>
        </p:nvCxnSpPr>
        <p:spPr>
          <a:xfrm rot="1106097">
            <a:off x="4503303" y="3481520"/>
            <a:ext cx="30357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1" name="Shape 5131"/>
          <p:cNvCxnSpPr/>
          <p:nvPr/>
        </p:nvCxnSpPr>
        <p:spPr>
          <a:xfrm rot="1093505">
            <a:off x="4584178" y="3356942"/>
            <a:ext cx="51798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2" name="Shape 5132"/>
          <p:cNvCxnSpPr/>
          <p:nvPr/>
        </p:nvCxnSpPr>
        <p:spPr>
          <a:xfrm rot="1093731">
            <a:off x="4654399" y="3175738"/>
            <a:ext cx="52747" cy="1954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3" name="Shape 5133"/>
          <p:cNvCxnSpPr/>
          <p:nvPr/>
        </p:nvCxnSpPr>
        <p:spPr>
          <a:xfrm rot="1084566">
            <a:off x="4604577" y="3255270"/>
            <a:ext cx="45442" cy="3785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4" name="Shape 5134"/>
          <p:cNvCxnSpPr/>
          <p:nvPr/>
        </p:nvCxnSpPr>
        <p:spPr>
          <a:xfrm rot="1079240">
            <a:off x="4553066" y="3344345"/>
            <a:ext cx="48574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5" name="Shape 5135"/>
          <p:cNvCxnSpPr/>
          <p:nvPr/>
        </p:nvCxnSpPr>
        <p:spPr>
          <a:xfrm rot="1090206">
            <a:off x="4420506" y="3543640"/>
            <a:ext cx="6157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6" name="Shape 5136"/>
          <p:cNvCxnSpPr/>
          <p:nvPr/>
        </p:nvCxnSpPr>
        <p:spPr>
          <a:xfrm rot="1087312">
            <a:off x="4337610" y="3642159"/>
            <a:ext cx="34722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7" name="Shape 5137"/>
          <p:cNvCxnSpPr/>
          <p:nvPr/>
        </p:nvCxnSpPr>
        <p:spPr>
          <a:xfrm flipH="1" rot="-9705065">
            <a:off x="4282028" y="3721725"/>
            <a:ext cx="58439" cy="977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8" name="Shape 5138"/>
          <p:cNvCxnSpPr/>
          <p:nvPr/>
        </p:nvCxnSpPr>
        <p:spPr>
          <a:xfrm rot="1098158">
            <a:off x="4223770" y="3795424"/>
            <a:ext cx="4107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39" name="Shape 5139"/>
          <p:cNvCxnSpPr/>
          <p:nvPr/>
        </p:nvCxnSpPr>
        <p:spPr>
          <a:xfrm flipH="1" rot="-9714993">
            <a:off x="4181755" y="3865635"/>
            <a:ext cx="46391" cy="116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0" name="Shape 5140"/>
          <p:cNvCxnSpPr/>
          <p:nvPr/>
        </p:nvCxnSpPr>
        <p:spPr>
          <a:xfrm rot="1080250">
            <a:off x="4215287" y="3851946"/>
            <a:ext cx="3785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1" name="Shape 5141"/>
          <p:cNvCxnSpPr/>
          <p:nvPr/>
        </p:nvCxnSpPr>
        <p:spPr>
          <a:xfrm rot="1081483">
            <a:off x="4368126" y="3646896"/>
            <a:ext cx="3975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2" name="Shape 5142"/>
          <p:cNvCxnSpPr/>
          <p:nvPr/>
        </p:nvCxnSpPr>
        <p:spPr>
          <a:xfrm flipH="1" rot="1078148">
            <a:off x="4432150" y="3616603"/>
            <a:ext cx="116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3" name="Shape 5143"/>
          <p:cNvCxnSpPr/>
          <p:nvPr/>
        </p:nvCxnSpPr>
        <p:spPr>
          <a:xfrm rot="-9727278">
            <a:off x="4359971" y="3656138"/>
            <a:ext cx="29315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4" name="Shape 5144"/>
          <p:cNvCxnSpPr/>
          <p:nvPr/>
        </p:nvCxnSpPr>
        <p:spPr>
          <a:xfrm rot="1096074">
            <a:off x="4298001" y="3698145"/>
            <a:ext cx="32539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5" name="Shape 5145"/>
          <p:cNvCxnSpPr/>
          <p:nvPr/>
        </p:nvCxnSpPr>
        <p:spPr>
          <a:xfrm rot="-9718517">
            <a:off x="4343744" y="3675586"/>
            <a:ext cx="39750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6" name="Shape 5146"/>
          <p:cNvCxnSpPr/>
          <p:nvPr/>
        </p:nvCxnSpPr>
        <p:spPr>
          <a:xfrm rot="-9712688">
            <a:off x="4313725" y="3706769"/>
            <a:ext cx="34722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7" name="Shape 5147"/>
          <p:cNvCxnSpPr/>
          <p:nvPr/>
        </p:nvCxnSpPr>
        <p:spPr>
          <a:xfrm rot="1074751">
            <a:off x="4335684" y="3686916"/>
            <a:ext cx="31212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8" name="Shape 5148"/>
          <p:cNvCxnSpPr/>
          <p:nvPr/>
        </p:nvCxnSpPr>
        <p:spPr>
          <a:xfrm rot="1094364">
            <a:off x="4385912" y="3695074"/>
            <a:ext cx="2779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49" name="Shape 5149"/>
          <p:cNvCxnSpPr/>
          <p:nvPr/>
        </p:nvCxnSpPr>
        <p:spPr>
          <a:xfrm rot="-9693903">
            <a:off x="4422629" y="3707590"/>
            <a:ext cx="8538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0" name="Shape 5150"/>
          <p:cNvCxnSpPr/>
          <p:nvPr/>
        </p:nvCxnSpPr>
        <p:spPr>
          <a:xfrm rot="-9705636">
            <a:off x="4370588" y="3717755"/>
            <a:ext cx="2779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1" name="Shape 5151"/>
          <p:cNvCxnSpPr/>
          <p:nvPr/>
        </p:nvCxnSpPr>
        <p:spPr>
          <a:xfrm rot="-9668811">
            <a:off x="4353977" y="3717634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2" name="Shape 5152"/>
          <p:cNvCxnSpPr/>
          <p:nvPr/>
        </p:nvCxnSpPr>
        <p:spPr>
          <a:xfrm rot="-9668811">
            <a:off x="4297659" y="3819710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3" name="Shape 5153"/>
          <p:cNvCxnSpPr/>
          <p:nvPr/>
        </p:nvCxnSpPr>
        <p:spPr>
          <a:xfrm rot="-9712688">
            <a:off x="4279981" y="3839985"/>
            <a:ext cx="1736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4" name="Shape 5154"/>
          <p:cNvCxnSpPr/>
          <p:nvPr/>
        </p:nvCxnSpPr>
        <p:spPr>
          <a:xfrm rot="-9737052">
            <a:off x="4254153" y="3885466"/>
            <a:ext cx="22675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5" name="Shape 5155"/>
          <p:cNvCxnSpPr/>
          <p:nvPr/>
        </p:nvCxnSpPr>
        <p:spPr>
          <a:xfrm rot="-9668811">
            <a:off x="4222984" y="3879366"/>
            <a:ext cx="12997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6" name="Shape 5156"/>
          <p:cNvCxnSpPr/>
          <p:nvPr/>
        </p:nvCxnSpPr>
        <p:spPr>
          <a:xfrm rot="-9693903">
            <a:off x="4216060" y="3922655"/>
            <a:ext cx="1423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7" name="Shape 5157"/>
          <p:cNvCxnSpPr/>
          <p:nvPr/>
        </p:nvCxnSpPr>
        <p:spPr>
          <a:xfrm rot="-9620770">
            <a:off x="4248431" y="3911551"/>
            <a:ext cx="4459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8" name="Shape 5158"/>
          <p:cNvCxnSpPr/>
          <p:nvPr/>
        </p:nvCxnSpPr>
        <p:spPr>
          <a:xfrm rot="-9727278">
            <a:off x="4272253" y="3847785"/>
            <a:ext cx="19543" cy="5274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9" name="Shape 5159"/>
          <p:cNvCxnSpPr/>
          <p:nvPr/>
        </p:nvCxnSpPr>
        <p:spPr>
          <a:xfrm rot="-9721852">
            <a:off x="4306941" y="3837674"/>
            <a:ext cx="11669" cy="2144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0" name="Shape 5160"/>
          <p:cNvCxnSpPr/>
          <p:nvPr/>
        </p:nvCxnSpPr>
        <p:spPr>
          <a:xfrm rot="-9642597">
            <a:off x="4390325" y="3766167"/>
            <a:ext cx="635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1" name="Shape 5161"/>
          <p:cNvCxnSpPr/>
          <p:nvPr/>
        </p:nvCxnSpPr>
        <p:spPr>
          <a:xfrm rot="-9693903">
            <a:off x="4414300" y="3742347"/>
            <a:ext cx="14230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2" name="Shape 5162"/>
          <p:cNvCxnSpPr/>
          <p:nvPr/>
        </p:nvCxnSpPr>
        <p:spPr>
          <a:xfrm rot="-9711715">
            <a:off x="4465618" y="3716656"/>
            <a:ext cx="18309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3" name="Shape 5163"/>
          <p:cNvCxnSpPr/>
          <p:nvPr/>
        </p:nvCxnSpPr>
        <p:spPr>
          <a:xfrm rot="-9693903">
            <a:off x="4498014" y="3657646"/>
            <a:ext cx="8538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4" name="Shape 5164"/>
          <p:cNvCxnSpPr/>
          <p:nvPr/>
        </p:nvCxnSpPr>
        <p:spPr>
          <a:xfrm rot="-9693903">
            <a:off x="4477501" y="3657383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5" name="Shape 5165"/>
          <p:cNvCxnSpPr/>
          <p:nvPr/>
        </p:nvCxnSpPr>
        <p:spPr>
          <a:xfrm rot="-9721852">
            <a:off x="4451377" y="3675665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6" name="Shape 5166"/>
          <p:cNvCxnSpPr/>
          <p:nvPr/>
        </p:nvCxnSpPr>
        <p:spPr>
          <a:xfrm rot="-9642597">
            <a:off x="4423141" y="3630295"/>
            <a:ext cx="6356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7" name="Shape 5167"/>
          <p:cNvCxnSpPr/>
          <p:nvPr/>
        </p:nvCxnSpPr>
        <p:spPr>
          <a:xfrm rot="-9668811">
            <a:off x="4458731" y="3611792"/>
            <a:ext cx="12997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8" name="Shape 5168"/>
          <p:cNvCxnSpPr/>
          <p:nvPr/>
        </p:nvCxnSpPr>
        <p:spPr>
          <a:xfrm rot="-9724325">
            <a:off x="4498753" y="3624954"/>
            <a:ext cx="10720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69" name="Shape 5169"/>
          <p:cNvCxnSpPr/>
          <p:nvPr/>
        </p:nvCxnSpPr>
        <p:spPr>
          <a:xfrm rot="-9727278">
            <a:off x="4523406" y="3625101"/>
            <a:ext cx="9771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0" name="Shape 5170"/>
          <p:cNvCxnSpPr/>
          <p:nvPr/>
        </p:nvCxnSpPr>
        <p:spPr>
          <a:xfrm rot="-9668811">
            <a:off x="4484684" y="3599106"/>
            <a:ext cx="12997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1" name="Shape 5171"/>
          <p:cNvCxnSpPr/>
          <p:nvPr/>
        </p:nvCxnSpPr>
        <p:spPr>
          <a:xfrm flipH="1" rot="-9693903">
            <a:off x="4485330" y="3619936"/>
            <a:ext cx="948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2" name="Shape 5172"/>
          <p:cNvCxnSpPr/>
          <p:nvPr/>
        </p:nvCxnSpPr>
        <p:spPr>
          <a:xfrm rot="-9706974">
            <a:off x="4442971" y="3623912"/>
            <a:ext cx="24950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3" name="Shape 5173"/>
          <p:cNvCxnSpPr/>
          <p:nvPr/>
        </p:nvCxnSpPr>
        <p:spPr>
          <a:xfrm rot="-9700738">
            <a:off x="4447814" y="3624643"/>
            <a:ext cx="47718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4" name="Shape 5174"/>
          <p:cNvCxnSpPr/>
          <p:nvPr/>
        </p:nvCxnSpPr>
        <p:spPr>
          <a:xfrm rot="-9693903">
            <a:off x="4426868" y="3669323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5" name="Shape 5175"/>
          <p:cNvCxnSpPr/>
          <p:nvPr/>
        </p:nvCxnSpPr>
        <p:spPr>
          <a:xfrm rot="-9693903">
            <a:off x="4393779" y="3659893"/>
            <a:ext cx="23717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6" name="Shape 5176"/>
          <p:cNvCxnSpPr/>
          <p:nvPr/>
        </p:nvCxnSpPr>
        <p:spPr>
          <a:xfrm rot="-9706495">
            <a:off x="4400402" y="3656471"/>
            <a:ext cx="2589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7" name="Shape 5177"/>
          <p:cNvCxnSpPr/>
          <p:nvPr/>
        </p:nvCxnSpPr>
        <p:spPr>
          <a:xfrm rot="-9711715">
            <a:off x="4395295" y="3750406"/>
            <a:ext cx="18309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8" name="Shape 5178"/>
          <p:cNvCxnSpPr/>
          <p:nvPr/>
        </p:nvCxnSpPr>
        <p:spPr>
          <a:xfrm rot="-9700738">
            <a:off x="4343431" y="3746134"/>
            <a:ext cx="4771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79" name="Shape 5179"/>
          <p:cNvCxnSpPr/>
          <p:nvPr/>
        </p:nvCxnSpPr>
        <p:spPr>
          <a:xfrm rot="-9709553">
            <a:off x="4304302" y="3792213"/>
            <a:ext cx="62518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0" name="Shape 5180"/>
          <p:cNvCxnSpPr/>
          <p:nvPr/>
        </p:nvCxnSpPr>
        <p:spPr>
          <a:xfrm rot="-9725249">
            <a:off x="4318416" y="3803517"/>
            <a:ext cx="3121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1" name="Shape 5181"/>
          <p:cNvCxnSpPr/>
          <p:nvPr/>
        </p:nvCxnSpPr>
        <p:spPr>
          <a:xfrm rot="-9668811">
            <a:off x="4330688" y="3831490"/>
            <a:ext cx="1299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2" name="Shape 5182"/>
          <p:cNvCxnSpPr/>
          <p:nvPr/>
        </p:nvCxnSpPr>
        <p:spPr>
          <a:xfrm rot="-9724325">
            <a:off x="4314694" y="3862242"/>
            <a:ext cx="1072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3" name="Shape 5183"/>
          <p:cNvCxnSpPr/>
          <p:nvPr/>
        </p:nvCxnSpPr>
        <p:spPr>
          <a:xfrm rot="-9716372">
            <a:off x="4287363" y="3882765"/>
            <a:ext cx="43545" cy="107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4" name="Shape 5184"/>
          <p:cNvCxnSpPr/>
          <p:nvPr/>
        </p:nvCxnSpPr>
        <p:spPr>
          <a:xfrm rot="-9693903">
            <a:off x="4282945" y="3799319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5" name="Shape 5185"/>
          <p:cNvCxnSpPr/>
          <p:nvPr/>
        </p:nvCxnSpPr>
        <p:spPr>
          <a:xfrm rot="-9724325">
            <a:off x="4267098" y="3760999"/>
            <a:ext cx="21441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6" name="Shape 5186"/>
          <p:cNvCxnSpPr/>
          <p:nvPr/>
        </p:nvCxnSpPr>
        <p:spPr>
          <a:xfrm rot="-9693903">
            <a:off x="4290789" y="3737205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7" name="Shape 5187"/>
          <p:cNvCxnSpPr/>
          <p:nvPr/>
        </p:nvCxnSpPr>
        <p:spPr>
          <a:xfrm rot="-9711715">
            <a:off x="4192259" y="3932644"/>
            <a:ext cx="1830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8" name="Shape 5188"/>
          <p:cNvCxnSpPr/>
          <p:nvPr/>
        </p:nvCxnSpPr>
        <p:spPr>
          <a:xfrm rot="-9721852">
            <a:off x="4210583" y="3878628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89" name="Shape 5189"/>
          <p:cNvCxnSpPr/>
          <p:nvPr/>
        </p:nvCxnSpPr>
        <p:spPr>
          <a:xfrm rot="-9703642">
            <a:off x="4247915" y="3892143"/>
            <a:ext cx="33488" cy="249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0" name="Shape 5190"/>
          <p:cNvCxnSpPr/>
          <p:nvPr/>
        </p:nvCxnSpPr>
        <p:spPr>
          <a:xfrm rot="-9737052">
            <a:off x="4283304" y="3891951"/>
            <a:ext cx="22675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1" name="Shape 5191"/>
          <p:cNvCxnSpPr/>
          <p:nvPr/>
        </p:nvCxnSpPr>
        <p:spPr>
          <a:xfrm rot="-9693903">
            <a:off x="4336099" y="3904550"/>
            <a:ext cx="853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2" name="Shape 5192"/>
          <p:cNvCxnSpPr/>
          <p:nvPr/>
        </p:nvCxnSpPr>
        <p:spPr>
          <a:xfrm rot="-9725733">
            <a:off x="4342819" y="3874685"/>
            <a:ext cx="20492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3" name="Shape 5193"/>
          <p:cNvCxnSpPr/>
          <p:nvPr/>
        </p:nvCxnSpPr>
        <p:spPr>
          <a:xfrm rot="-9717943">
            <a:off x="4363761" y="3812480"/>
            <a:ext cx="27133" cy="378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4" name="Shape 5194"/>
          <p:cNvCxnSpPr/>
          <p:nvPr/>
        </p:nvCxnSpPr>
        <p:spPr>
          <a:xfrm rot="-9724325">
            <a:off x="4394717" y="3789694"/>
            <a:ext cx="2144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5" name="Shape 5195"/>
          <p:cNvCxnSpPr/>
          <p:nvPr/>
        </p:nvCxnSpPr>
        <p:spPr>
          <a:xfrm rot="-9693903">
            <a:off x="4428933" y="3747468"/>
            <a:ext cx="16127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6" name="Shape 5196"/>
          <p:cNvCxnSpPr/>
          <p:nvPr/>
        </p:nvCxnSpPr>
        <p:spPr>
          <a:xfrm rot="-9798045">
            <a:off x="4433259" y="3714902"/>
            <a:ext cx="313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7" name="Shape 5197"/>
          <p:cNvCxnSpPr/>
          <p:nvPr/>
        </p:nvCxnSpPr>
        <p:spPr>
          <a:xfrm rot="1093505">
            <a:off x="4262780" y="3782637"/>
            <a:ext cx="258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8" name="Shape 5198"/>
          <p:cNvCxnSpPr/>
          <p:nvPr/>
        </p:nvCxnSpPr>
        <p:spPr>
          <a:xfrm rot="1106097">
            <a:off x="4259982" y="3794728"/>
            <a:ext cx="14230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9" name="Shape 5199"/>
          <p:cNvCxnSpPr/>
          <p:nvPr/>
        </p:nvCxnSpPr>
        <p:spPr>
          <a:xfrm rot="1072722">
            <a:off x="4241607" y="3825748"/>
            <a:ext cx="195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0" name="Shape 5200"/>
          <p:cNvCxnSpPr/>
          <p:nvPr/>
        </p:nvCxnSpPr>
        <p:spPr>
          <a:xfrm rot="1093026">
            <a:off x="4237658" y="3843685"/>
            <a:ext cx="24950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1" name="Shape 5201"/>
          <p:cNvCxnSpPr/>
          <p:nvPr/>
        </p:nvCxnSpPr>
        <p:spPr>
          <a:xfrm rot="1075675">
            <a:off x="4230846" y="3837513"/>
            <a:ext cx="2144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2" name="Shape 5202"/>
          <p:cNvCxnSpPr/>
          <p:nvPr/>
        </p:nvCxnSpPr>
        <p:spPr>
          <a:xfrm flipH="1" rot="-9705636">
            <a:off x="4205111" y="3895150"/>
            <a:ext cx="27796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3" name="Shape 5203"/>
          <p:cNvCxnSpPr/>
          <p:nvPr/>
        </p:nvCxnSpPr>
        <p:spPr>
          <a:xfrm flipH="1" rot="-9717943">
            <a:off x="4189682" y="3934150"/>
            <a:ext cx="27133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4" name="Shape 5204"/>
          <p:cNvCxnSpPr/>
          <p:nvPr/>
        </p:nvCxnSpPr>
        <p:spPr>
          <a:xfrm flipH="1" rot="-9724325">
            <a:off x="4188316" y="3950883"/>
            <a:ext cx="21441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5" name="Shape 5205"/>
          <p:cNvCxnSpPr/>
          <p:nvPr/>
        </p:nvCxnSpPr>
        <p:spPr>
          <a:xfrm rot="1088285">
            <a:off x="4262218" y="3780589"/>
            <a:ext cx="1830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6" name="Shape 5206"/>
          <p:cNvCxnSpPr/>
          <p:nvPr/>
        </p:nvCxnSpPr>
        <p:spPr>
          <a:xfrm rot="1072722">
            <a:off x="4288889" y="3747713"/>
            <a:ext cx="2931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7" name="Shape 5207"/>
          <p:cNvCxnSpPr/>
          <p:nvPr/>
        </p:nvCxnSpPr>
        <p:spPr>
          <a:xfrm rot="1074267">
            <a:off x="4284808" y="3738159"/>
            <a:ext cx="2049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8" name="Shape 5208"/>
          <p:cNvCxnSpPr/>
          <p:nvPr/>
        </p:nvCxnSpPr>
        <p:spPr>
          <a:xfrm flipH="1" rot="-9717943">
            <a:off x="4321362" y="3700968"/>
            <a:ext cx="27133" cy="9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9" name="Shape 5209"/>
          <p:cNvCxnSpPr/>
          <p:nvPr/>
        </p:nvCxnSpPr>
        <p:spPr>
          <a:xfrm rot="1072722">
            <a:off x="4401428" y="3599733"/>
            <a:ext cx="19543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0" name="Shape 5210"/>
          <p:cNvCxnSpPr/>
          <p:nvPr/>
        </p:nvCxnSpPr>
        <p:spPr>
          <a:xfrm rot="1074267">
            <a:off x="4391542" y="3608246"/>
            <a:ext cx="20492" cy="1423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1" name="Shape 5211"/>
          <p:cNvCxnSpPr/>
          <p:nvPr/>
        </p:nvCxnSpPr>
        <p:spPr>
          <a:xfrm rot="1072722">
            <a:off x="4376399" y="3631478"/>
            <a:ext cx="19543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2" name="Shape 5212"/>
          <p:cNvCxnSpPr/>
          <p:nvPr/>
        </p:nvCxnSpPr>
        <p:spPr>
          <a:xfrm rot="1097237">
            <a:off x="4515888" y="3888541"/>
            <a:ext cx="736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3" name="Shape 5213"/>
          <p:cNvCxnSpPr/>
          <p:nvPr/>
        </p:nvCxnSpPr>
        <p:spPr>
          <a:xfrm flipH="1" rot="-9708981">
            <a:off x="4565333" y="3736641"/>
            <a:ext cx="43260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4" name="Shape 5214"/>
          <p:cNvCxnSpPr/>
          <p:nvPr/>
        </p:nvCxnSpPr>
        <p:spPr>
          <a:xfrm flipH="1" rot="-9699700">
            <a:off x="4436441" y="4392694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5" name="Shape 5215"/>
          <p:cNvCxnSpPr/>
          <p:nvPr/>
        </p:nvCxnSpPr>
        <p:spPr>
          <a:xfrm rot="1093505">
            <a:off x="4404046" y="4476092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6" name="Shape 5216"/>
          <p:cNvCxnSpPr/>
          <p:nvPr/>
        </p:nvCxnSpPr>
        <p:spPr>
          <a:xfrm rot="1101064">
            <a:off x="4356877" y="4563708"/>
            <a:ext cx="64795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7" name="Shape 5217"/>
          <p:cNvCxnSpPr/>
          <p:nvPr/>
        </p:nvCxnSpPr>
        <p:spPr>
          <a:xfrm rot="1097237">
            <a:off x="4329062" y="4651424"/>
            <a:ext cx="736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8" name="Shape 5218"/>
          <p:cNvCxnSpPr/>
          <p:nvPr/>
        </p:nvCxnSpPr>
        <p:spPr>
          <a:xfrm rot="1096627">
            <a:off x="4209795" y="4712107"/>
            <a:ext cx="68874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9" name="Shape 5219"/>
          <p:cNvCxnSpPr/>
          <p:nvPr/>
        </p:nvCxnSpPr>
        <p:spPr>
          <a:xfrm rot="1088098">
            <a:off x="4139929" y="4797482"/>
            <a:ext cx="90600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0" name="Shape 5220"/>
          <p:cNvCxnSpPr/>
          <p:nvPr/>
        </p:nvCxnSpPr>
        <p:spPr>
          <a:xfrm rot="1088098">
            <a:off x="4086818" y="4869898"/>
            <a:ext cx="9060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1" name="Shape 5221"/>
          <p:cNvCxnSpPr/>
          <p:nvPr/>
        </p:nvCxnSpPr>
        <p:spPr>
          <a:xfrm rot="1101064">
            <a:off x="3991411" y="4908702"/>
            <a:ext cx="6479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2" name="Shape 5222"/>
          <p:cNvCxnSpPr/>
          <p:nvPr/>
        </p:nvCxnSpPr>
        <p:spPr>
          <a:xfrm rot="1087312">
            <a:off x="3920178" y="4887180"/>
            <a:ext cx="17361" cy="9505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3" name="Shape 5223"/>
          <p:cNvCxnSpPr/>
          <p:nvPr/>
        </p:nvCxnSpPr>
        <p:spPr>
          <a:xfrm>
            <a:off x="3833655" y="4833016"/>
            <a:ext cx="0" cy="9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4" name="Shape 5224"/>
          <p:cNvCxnSpPr/>
          <p:nvPr/>
        </p:nvCxnSpPr>
        <p:spPr>
          <a:xfrm flipH="1" rot="1075675">
            <a:off x="3791230" y="4798431"/>
            <a:ext cx="21441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5" name="Shape 5225"/>
          <p:cNvCxnSpPr/>
          <p:nvPr/>
        </p:nvCxnSpPr>
        <p:spPr>
          <a:xfrm flipH="1" rot="1097237">
            <a:off x="3690194" y="4724187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6" name="Shape 5226"/>
          <p:cNvCxnSpPr/>
          <p:nvPr/>
        </p:nvCxnSpPr>
        <p:spPr>
          <a:xfrm flipH="1" rot="1101064">
            <a:off x="3643130" y="4638630"/>
            <a:ext cx="64795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7" name="Shape 5227"/>
          <p:cNvCxnSpPr/>
          <p:nvPr/>
        </p:nvCxnSpPr>
        <p:spPr>
          <a:xfrm flipH="1" rot="1106097">
            <a:off x="3628241" y="4695560"/>
            <a:ext cx="30357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8" name="Shape 5228"/>
          <p:cNvCxnSpPr/>
          <p:nvPr/>
        </p:nvCxnSpPr>
        <p:spPr>
          <a:xfrm flipH="1" rot="1100300">
            <a:off x="3642959" y="4577567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9" name="Shape 5229"/>
          <p:cNvCxnSpPr/>
          <p:nvPr/>
        </p:nvCxnSpPr>
        <p:spPr>
          <a:xfrm flipH="1" rot="1101064">
            <a:off x="3633586" y="4471100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0" name="Shape 5230"/>
          <p:cNvCxnSpPr/>
          <p:nvPr/>
        </p:nvCxnSpPr>
        <p:spPr>
          <a:xfrm flipH="1" rot="1097237">
            <a:off x="3604268" y="4263068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1" name="Shape 5231"/>
          <p:cNvCxnSpPr/>
          <p:nvPr/>
        </p:nvCxnSpPr>
        <p:spPr>
          <a:xfrm flipH="1" rot="1092373">
            <a:off x="3578952" y="4190063"/>
            <a:ext cx="9505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2" name="Shape 5232"/>
          <p:cNvCxnSpPr/>
          <p:nvPr/>
        </p:nvCxnSpPr>
        <p:spPr>
          <a:xfrm flipH="1" rot="1093505">
            <a:off x="3555149" y="4111181"/>
            <a:ext cx="5179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3" name="Shape 5233"/>
          <p:cNvCxnSpPr/>
          <p:nvPr/>
        </p:nvCxnSpPr>
        <p:spPr>
          <a:xfrm flipH="1" rot="1088098">
            <a:off x="3562136" y="4033707"/>
            <a:ext cx="9060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4" name="Shape 5234"/>
          <p:cNvCxnSpPr/>
          <p:nvPr/>
        </p:nvCxnSpPr>
        <p:spPr>
          <a:xfrm flipH="1" rot="1091592">
            <a:off x="3563872" y="3836795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5" name="Shape 5235"/>
          <p:cNvCxnSpPr/>
          <p:nvPr/>
        </p:nvCxnSpPr>
        <p:spPr>
          <a:xfrm flipH="1" rot="1096265">
            <a:off x="3572553" y="3696505"/>
            <a:ext cx="9951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6" name="Shape 5236"/>
          <p:cNvCxnSpPr/>
          <p:nvPr/>
        </p:nvCxnSpPr>
        <p:spPr>
          <a:xfrm flipH="1" rot="1096627">
            <a:off x="3611920" y="3535948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237" name="Shape 5237"/>
          <p:cNvSpPr/>
          <p:nvPr/>
        </p:nvSpPr>
        <p:spPr>
          <a:xfrm rot="1088285">
            <a:off x="4411520" y="4192128"/>
            <a:ext cx="18309" cy="1954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38" name="Shape 5238"/>
          <p:cNvSpPr/>
          <p:nvPr/>
        </p:nvSpPr>
        <p:spPr>
          <a:xfrm rot="1087312">
            <a:off x="4412615" y="4204322"/>
            <a:ext cx="34722" cy="3785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39" name="Shape 5239"/>
          <p:cNvSpPr/>
          <p:nvPr/>
        </p:nvSpPr>
        <p:spPr>
          <a:xfrm rot="1087312">
            <a:off x="4395017" y="4235974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0" name="Shape 5240"/>
          <p:cNvSpPr/>
          <p:nvPr/>
        </p:nvSpPr>
        <p:spPr>
          <a:xfrm rot="1080250">
            <a:off x="4451669" y="4227998"/>
            <a:ext cx="37853" cy="34722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1" name="Shape 5241"/>
          <p:cNvSpPr/>
          <p:nvPr/>
        </p:nvSpPr>
        <p:spPr>
          <a:xfrm rot="1087312">
            <a:off x="4522205" y="422989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2" name="Shape 5242"/>
          <p:cNvSpPr/>
          <p:nvPr/>
        </p:nvSpPr>
        <p:spPr>
          <a:xfrm rot="1074267">
            <a:off x="4577949" y="4276075"/>
            <a:ext cx="20492" cy="2144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3" name="Shape 5243"/>
          <p:cNvSpPr/>
          <p:nvPr/>
        </p:nvSpPr>
        <p:spPr>
          <a:xfrm rot="1075675">
            <a:off x="4608063" y="4335379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4" name="Shape 5244"/>
          <p:cNvSpPr/>
          <p:nvPr/>
        </p:nvSpPr>
        <p:spPr>
          <a:xfrm rot="1087312">
            <a:off x="4533379" y="431787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5" name="Shape 5245"/>
          <p:cNvSpPr/>
          <p:nvPr/>
        </p:nvSpPr>
        <p:spPr>
          <a:xfrm rot="1075675">
            <a:off x="4574931" y="4343557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6" name="Shape 5246"/>
          <p:cNvSpPr/>
          <p:nvPr/>
        </p:nvSpPr>
        <p:spPr>
          <a:xfrm rot="1075675">
            <a:off x="4573401" y="4309508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7" name="Shape 5247"/>
          <p:cNvSpPr/>
          <p:nvPr/>
        </p:nvSpPr>
        <p:spPr>
          <a:xfrm rot="1075675">
            <a:off x="4546492" y="425311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8" name="Shape 5248"/>
          <p:cNvSpPr/>
          <p:nvPr/>
        </p:nvSpPr>
        <p:spPr>
          <a:xfrm rot="1075675">
            <a:off x="4507199" y="4264031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9" name="Shape 5249"/>
          <p:cNvSpPr/>
          <p:nvPr/>
        </p:nvSpPr>
        <p:spPr>
          <a:xfrm rot="1090582">
            <a:off x="3959964" y="4394101"/>
            <a:ext cx="147142" cy="139931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0" name="Shape 5250"/>
          <p:cNvSpPr/>
          <p:nvPr/>
        </p:nvSpPr>
        <p:spPr>
          <a:xfrm rot="1095055">
            <a:off x="3745851" y="4507098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1" name="Shape 5251"/>
          <p:cNvSpPr/>
          <p:nvPr/>
        </p:nvSpPr>
        <p:spPr>
          <a:xfrm rot="31056">
            <a:off x="3733894" y="4225943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252" name="Shape 5252"/>
          <p:cNvSpPr/>
          <p:nvPr/>
        </p:nvSpPr>
        <p:spPr>
          <a:xfrm rot="1920239">
            <a:off x="3910838" y="4258182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253" name="Shape 5253"/>
          <p:cNvSpPr/>
          <p:nvPr/>
        </p:nvSpPr>
        <p:spPr>
          <a:xfrm flipH="1" rot="5577019">
            <a:off x="4012321" y="456047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254" name="Shape 5254"/>
          <p:cNvSpPr/>
          <p:nvPr/>
        </p:nvSpPr>
        <p:spPr>
          <a:xfrm rot="4893066">
            <a:off x="4007232" y="4408067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255" name="Shape 5255"/>
          <p:cNvSpPr/>
          <p:nvPr/>
        </p:nvSpPr>
        <p:spPr>
          <a:xfrm rot="1106097">
            <a:off x="3802707" y="3825220"/>
            <a:ext cx="16127" cy="13072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6" name="Shape 5256"/>
          <p:cNvSpPr/>
          <p:nvPr/>
        </p:nvSpPr>
        <p:spPr>
          <a:xfrm rot="1106097">
            <a:off x="3775589" y="3928388"/>
            <a:ext cx="14230" cy="9505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7" name="Shape 5257"/>
          <p:cNvSpPr/>
          <p:nvPr/>
        </p:nvSpPr>
        <p:spPr>
          <a:xfrm rot="-538358">
            <a:off x="4014963" y="3671870"/>
            <a:ext cx="17311" cy="1264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8" name="Shape 5258"/>
          <p:cNvSpPr/>
          <p:nvPr/>
        </p:nvSpPr>
        <p:spPr>
          <a:xfrm rot="-637179">
            <a:off x="4051806" y="3767915"/>
            <a:ext cx="14650" cy="9196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9" name="Shape 5259"/>
          <p:cNvSpPr/>
          <p:nvPr/>
        </p:nvSpPr>
        <p:spPr>
          <a:xfrm rot="1074267">
            <a:off x="3873418" y="3399778"/>
            <a:ext cx="20492" cy="7798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0" name="Shape 5260"/>
          <p:cNvSpPr/>
          <p:nvPr/>
        </p:nvSpPr>
        <p:spPr>
          <a:xfrm rot="1106097">
            <a:off x="3857852" y="3461395"/>
            <a:ext cx="18024" cy="5682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1" name="Shape 5261"/>
          <p:cNvSpPr/>
          <p:nvPr/>
        </p:nvSpPr>
        <p:spPr>
          <a:xfrm rot="4799521">
            <a:off x="4129085" y="2891185"/>
            <a:ext cx="20715" cy="7808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2" name="Shape 5262"/>
          <p:cNvSpPr/>
          <p:nvPr/>
        </p:nvSpPr>
        <p:spPr>
          <a:xfrm rot="4822816">
            <a:off x="4077722" y="2911356"/>
            <a:ext cx="17952" cy="5672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3" name="Shape 5263"/>
          <p:cNvSpPr/>
          <p:nvPr/>
        </p:nvSpPr>
        <p:spPr>
          <a:xfrm rot="1091019">
            <a:off x="3810052" y="4211246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4" name="Shape 5264"/>
          <p:cNvSpPr/>
          <p:nvPr/>
        </p:nvSpPr>
        <p:spPr>
          <a:xfrm rot="1026164">
            <a:off x="3836676" y="4269459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5" name="Shape 5265"/>
          <p:cNvSpPr/>
          <p:nvPr/>
        </p:nvSpPr>
        <p:spPr>
          <a:xfrm rot="1041242">
            <a:off x="3850942" y="4241920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6" name="Shape 5266"/>
          <p:cNvSpPr/>
          <p:nvPr/>
        </p:nvSpPr>
        <p:spPr>
          <a:xfrm rot="1026164">
            <a:off x="3844462" y="425411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7" name="Shape 5267"/>
          <p:cNvSpPr/>
          <p:nvPr/>
        </p:nvSpPr>
        <p:spPr>
          <a:xfrm rot="1026164">
            <a:off x="3866024" y="423316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8" name="Shape 5268"/>
          <p:cNvSpPr/>
          <p:nvPr/>
        </p:nvSpPr>
        <p:spPr>
          <a:xfrm rot="1041242">
            <a:off x="3845101" y="424452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9" name="Shape 5269"/>
          <p:cNvSpPr/>
          <p:nvPr/>
        </p:nvSpPr>
        <p:spPr>
          <a:xfrm rot="1106097">
            <a:off x="3825506" y="4255051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0" name="Shape 5270"/>
          <p:cNvSpPr/>
          <p:nvPr/>
        </p:nvSpPr>
        <p:spPr>
          <a:xfrm rot="1026164">
            <a:off x="3835175" y="4223188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1" name="Shape 5271"/>
          <p:cNvSpPr/>
          <p:nvPr/>
        </p:nvSpPr>
        <p:spPr>
          <a:xfrm rot="1026164">
            <a:off x="3879414" y="4248579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2" name="Shape 5272"/>
          <p:cNvSpPr/>
          <p:nvPr/>
        </p:nvSpPr>
        <p:spPr>
          <a:xfrm rot="1106097">
            <a:off x="3844307" y="4229773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3" name="Shape 5273"/>
          <p:cNvSpPr/>
          <p:nvPr/>
        </p:nvSpPr>
        <p:spPr>
          <a:xfrm rot="1157403">
            <a:off x="3852791" y="4217434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4" name="Shape 5274"/>
          <p:cNvSpPr/>
          <p:nvPr/>
        </p:nvSpPr>
        <p:spPr>
          <a:xfrm rot="1041242">
            <a:off x="3822381" y="423640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5" name="Shape 5275"/>
          <p:cNvSpPr/>
          <p:nvPr/>
        </p:nvSpPr>
        <p:spPr>
          <a:xfrm rot="1041242">
            <a:off x="3836072" y="424799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6" name="Shape 5276"/>
          <p:cNvSpPr/>
          <p:nvPr/>
        </p:nvSpPr>
        <p:spPr>
          <a:xfrm rot="1041242">
            <a:off x="3868579" y="425867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7" name="Shape 5277"/>
          <p:cNvSpPr/>
          <p:nvPr/>
        </p:nvSpPr>
        <p:spPr>
          <a:xfrm rot="1041242">
            <a:off x="3864978" y="4271972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8" name="Shape 5278"/>
          <p:cNvSpPr/>
          <p:nvPr/>
        </p:nvSpPr>
        <p:spPr>
          <a:xfrm rot="1041242">
            <a:off x="3863533" y="422478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9" name="Shape 5279"/>
          <p:cNvSpPr/>
          <p:nvPr/>
        </p:nvSpPr>
        <p:spPr>
          <a:xfrm rot="1041242">
            <a:off x="3861257" y="425074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0" name="Shape 5280"/>
          <p:cNvSpPr/>
          <p:nvPr/>
        </p:nvSpPr>
        <p:spPr>
          <a:xfrm rot="1041242">
            <a:off x="3856995" y="425739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1" name="Shape 5281"/>
          <p:cNvSpPr/>
          <p:nvPr/>
        </p:nvSpPr>
        <p:spPr>
          <a:xfrm rot="1041242">
            <a:off x="3851724" y="427973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2" name="Shape 5282"/>
          <p:cNvSpPr/>
          <p:nvPr/>
        </p:nvSpPr>
        <p:spPr>
          <a:xfrm rot="1091019">
            <a:off x="3965427" y="3045315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3" name="Shape 5283"/>
          <p:cNvSpPr/>
          <p:nvPr/>
        </p:nvSpPr>
        <p:spPr>
          <a:xfrm rot="1026164">
            <a:off x="4011787" y="3104317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4" name="Shape 5284"/>
          <p:cNvSpPr/>
          <p:nvPr/>
        </p:nvSpPr>
        <p:spPr>
          <a:xfrm rot="1041242">
            <a:off x="4006317" y="3075989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5" name="Shape 5285"/>
          <p:cNvSpPr/>
          <p:nvPr/>
        </p:nvSpPr>
        <p:spPr>
          <a:xfrm rot="1026164">
            <a:off x="3999835" y="3088187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6" name="Shape 5286"/>
          <p:cNvSpPr/>
          <p:nvPr/>
        </p:nvSpPr>
        <p:spPr>
          <a:xfrm rot="1026164">
            <a:off x="4028940" y="306208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7" name="Shape 5287"/>
          <p:cNvSpPr/>
          <p:nvPr/>
        </p:nvSpPr>
        <p:spPr>
          <a:xfrm rot="1041242">
            <a:off x="3982724" y="307283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8" name="Shape 5288"/>
          <p:cNvSpPr/>
          <p:nvPr/>
        </p:nvSpPr>
        <p:spPr>
          <a:xfrm rot="1106097">
            <a:off x="3980880" y="3089120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9" name="Shape 5289"/>
          <p:cNvSpPr/>
          <p:nvPr/>
        </p:nvSpPr>
        <p:spPr>
          <a:xfrm rot="1026164">
            <a:off x="3990548" y="3057257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0" name="Shape 5290"/>
          <p:cNvSpPr/>
          <p:nvPr/>
        </p:nvSpPr>
        <p:spPr>
          <a:xfrm rot="1026164">
            <a:off x="4034788" y="308264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1" name="Shape 5291"/>
          <p:cNvSpPr/>
          <p:nvPr/>
        </p:nvSpPr>
        <p:spPr>
          <a:xfrm rot="1106097">
            <a:off x="4020134" y="3092278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2" name="Shape 5292"/>
          <p:cNvSpPr/>
          <p:nvPr/>
        </p:nvSpPr>
        <p:spPr>
          <a:xfrm rot="1157403">
            <a:off x="4008165" y="3051503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3" name="Shape 5293"/>
          <p:cNvSpPr/>
          <p:nvPr/>
        </p:nvSpPr>
        <p:spPr>
          <a:xfrm rot="1041242">
            <a:off x="3977755" y="307047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4" name="Shape 5294"/>
          <p:cNvSpPr/>
          <p:nvPr/>
        </p:nvSpPr>
        <p:spPr>
          <a:xfrm rot="1041242">
            <a:off x="3991446" y="308206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5" name="Shape 5295"/>
          <p:cNvSpPr/>
          <p:nvPr/>
        </p:nvSpPr>
        <p:spPr>
          <a:xfrm rot="1041242">
            <a:off x="4023952" y="309274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6" name="Shape 5296"/>
          <p:cNvSpPr/>
          <p:nvPr/>
        </p:nvSpPr>
        <p:spPr>
          <a:xfrm rot="1041242">
            <a:off x="4020352" y="310604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7" name="Shape 5297"/>
          <p:cNvSpPr/>
          <p:nvPr/>
        </p:nvSpPr>
        <p:spPr>
          <a:xfrm rot="1041242">
            <a:off x="4018907" y="305885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8" name="Shape 5298"/>
          <p:cNvSpPr/>
          <p:nvPr/>
        </p:nvSpPr>
        <p:spPr>
          <a:xfrm rot="1041242">
            <a:off x="4002919" y="308794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9" name="Shape 5299"/>
          <p:cNvSpPr/>
          <p:nvPr/>
        </p:nvSpPr>
        <p:spPr>
          <a:xfrm rot="1041242">
            <a:off x="4003817" y="306941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0" name="Shape 5300"/>
          <p:cNvSpPr/>
          <p:nvPr/>
        </p:nvSpPr>
        <p:spPr>
          <a:xfrm rot="1041242">
            <a:off x="4007098" y="311380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1" name="Shape 5301"/>
          <p:cNvSpPr/>
          <p:nvPr/>
        </p:nvSpPr>
        <p:spPr>
          <a:xfrm rot="1091019">
            <a:off x="3918244" y="3690453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2" name="Shape 5302"/>
          <p:cNvSpPr/>
          <p:nvPr/>
        </p:nvSpPr>
        <p:spPr>
          <a:xfrm rot="1026164">
            <a:off x="3931544" y="3719500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3" name="Shape 5303"/>
          <p:cNvSpPr/>
          <p:nvPr/>
        </p:nvSpPr>
        <p:spPr>
          <a:xfrm rot="1041242">
            <a:off x="3938588" y="370573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4" name="Shape 5304"/>
          <p:cNvSpPr/>
          <p:nvPr/>
        </p:nvSpPr>
        <p:spPr>
          <a:xfrm rot="1051534">
            <a:off x="3935426" y="3711848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5" name="Shape 5305"/>
          <p:cNvSpPr/>
          <p:nvPr/>
        </p:nvSpPr>
        <p:spPr>
          <a:xfrm rot="1051534">
            <a:off x="3946187" y="370138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6" name="Shape 5306"/>
          <p:cNvSpPr/>
          <p:nvPr/>
        </p:nvSpPr>
        <p:spPr>
          <a:xfrm rot="1233363">
            <a:off x="3935724" y="37071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7" name="Shape 5307"/>
          <p:cNvSpPr/>
          <p:nvPr/>
        </p:nvSpPr>
        <p:spPr>
          <a:xfrm rot="1106097">
            <a:off x="3925969" y="3712306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8" name="Shape 5308"/>
          <p:cNvSpPr/>
          <p:nvPr/>
        </p:nvSpPr>
        <p:spPr>
          <a:xfrm rot="1051534">
            <a:off x="3952869" y="3709083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9" name="Shape 5309"/>
          <p:cNvSpPr/>
          <p:nvPr/>
        </p:nvSpPr>
        <p:spPr>
          <a:xfrm rot="1233363">
            <a:off x="3924386" y="37030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0" name="Shape 5310"/>
          <p:cNvSpPr/>
          <p:nvPr/>
        </p:nvSpPr>
        <p:spPr>
          <a:xfrm rot="1233363">
            <a:off x="3947441" y="371419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1" name="Shape 5311"/>
          <p:cNvSpPr/>
          <p:nvPr/>
        </p:nvSpPr>
        <p:spPr>
          <a:xfrm rot="1233363">
            <a:off x="3945644" y="37208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2" name="Shape 5312"/>
          <p:cNvSpPr/>
          <p:nvPr/>
        </p:nvSpPr>
        <p:spPr>
          <a:xfrm rot="1233363">
            <a:off x="3944923" y="369727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3" name="Shape 5313"/>
          <p:cNvSpPr/>
          <p:nvPr/>
        </p:nvSpPr>
        <p:spPr>
          <a:xfrm rot="1233363">
            <a:off x="3941661" y="371354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4" name="Shape 5314"/>
          <p:cNvSpPr/>
          <p:nvPr/>
        </p:nvSpPr>
        <p:spPr>
          <a:xfrm rot="1233363">
            <a:off x="3939030" y="372470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5" name="Shape 5315"/>
          <p:cNvSpPr/>
          <p:nvPr/>
        </p:nvSpPr>
        <p:spPr>
          <a:xfrm rot="-9708981">
            <a:off x="3788708" y="3613780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6" name="Shape 5316"/>
          <p:cNvSpPr/>
          <p:nvPr/>
        </p:nvSpPr>
        <p:spPr>
          <a:xfrm rot="-9773836">
            <a:off x="3814588" y="3621731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7" name="Shape 5317"/>
          <p:cNvSpPr/>
          <p:nvPr/>
        </p:nvSpPr>
        <p:spPr>
          <a:xfrm rot="-9758758">
            <a:off x="3806595" y="3634163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8" name="Shape 5318"/>
          <p:cNvSpPr/>
          <p:nvPr/>
        </p:nvSpPr>
        <p:spPr>
          <a:xfrm rot="-9748466">
            <a:off x="3808810" y="3627772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9" name="Shape 5319"/>
          <p:cNvSpPr/>
          <p:nvPr/>
        </p:nvSpPr>
        <p:spPr>
          <a:xfrm rot="-9748466">
            <a:off x="3798049" y="3638234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0" name="Shape 5320"/>
          <p:cNvSpPr/>
          <p:nvPr/>
        </p:nvSpPr>
        <p:spPr>
          <a:xfrm rot="-9566637">
            <a:off x="3811926" y="36356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1" name="Shape 5321"/>
          <p:cNvSpPr/>
          <p:nvPr/>
        </p:nvSpPr>
        <p:spPr>
          <a:xfrm rot="-9693903">
            <a:off x="3819500" y="3628262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2" name="Shape 5322"/>
          <p:cNvSpPr/>
          <p:nvPr/>
        </p:nvSpPr>
        <p:spPr>
          <a:xfrm rot="-9773836">
            <a:off x="3815338" y="3645113"/>
            <a:ext cx="4080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3" name="Shape 5323"/>
          <p:cNvSpPr/>
          <p:nvPr/>
        </p:nvSpPr>
        <p:spPr>
          <a:xfrm rot="-9748466">
            <a:off x="3791366" y="3630536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4" name="Shape 5324"/>
          <p:cNvSpPr/>
          <p:nvPr/>
        </p:nvSpPr>
        <p:spPr>
          <a:xfrm rot="-9693903">
            <a:off x="3808221" y="3639643"/>
            <a:ext cx="6640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5" name="Shape 5325"/>
          <p:cNvSpPr/>
          <p:nvPr/>
        </p:nvSpPr>
        <p:spPr>
          <a:xfrm rot="-9798045">
            <a:off x="3807471" y="3649008"/>
            <a:ext cx="3132" cy="28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6" name="Shape 5326"/>
          <p:cNvSpPr/>
          <p:nvPr/>
        </p:nvSpPr>
        <p:spPr>
          <a:xfrm rot="-9566637">
            <a:off x="3823264" y="36396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7" name="Shape 5327"/>
          <p:cNvSpPr/>
          <p:nvPr/>
        </p:nvSpPr>
        <p:spPr>
          <a:xfrm rot="-9566637">
            <a:off x="3800209" y="362855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8" name="Shape 5328"/>
          <p:cNvSpPr/>
          <p:nvPr/>
        </p:nvSpPr>
        <p:spPr>
          <a:xfrm rot="-9566637">
            <a:off x="3802005" y="36219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9" name="Shape 5329"/>
          <p:cNvSpPr/>
          <p:nvPr/>
        </p:nvSpPr>
        <p:spPr>
          <a:xfrm rot="-9566637">
            <a:off x="3802726" y="364547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0" name="Shape 5330"/>
          <p:cNvSpPr/>
          <p:nvPr/>
        </p:nvSpPr>
        <p:spPr>
          <a:xfrm rot="-9566637">
            <a:off x="3808619" y="3618048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1" name="Shape 5331"/>
          <p:cNvSpPr/>
          <p:nvPr/>
        </p:nvSpPr>
        <p:spPr>
          <a:xfrm flipH="1" rot="2905192">
            <a:off x="4720303" y="2499862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2" name="Shape 5332"/>
          <p:cNvSpPr/>
          <p:nvPr/>
        </p:nvSpPr>
        <p:spPr>
          <a:xfrm flipH="1" rot="5166643">
            <a:off x="4741611" y="2615171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3" name="Shape 5333"/>
          <p:cNvSpPr/>
          <p:nvPr/>
        </p:nvSpPr>
        <p:spPr>
          <a:xfrm flipH="1" rot="-255167">
            <a:off x="4608306" y="2396736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4" name="Shape 5334"/>
          <p:cNvSpPr/>
          <p:nvPr/>
        </p:nvSpPr>
        <p:spPr>
          <a:xfrm flipH="1" rot="-2933209">
            <a:off x="4462758" y="2336607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5" name="Shape 5335"/>
          <p:cNvSpPr/>
          <p:nvPr/>
        </p:nvSpPr>
        <p:spPr>
          <a:xfrm rot="-10768944">
            <a:off x="4665782" y="2725571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6" name="Shape 5336"/>
          <p:cNvSpPr/>
          <p:nvPr/>
        </p:nvSpPr>
        <p:spPr>
          <a:xfrm rot="-8879761">
            <a:off x="4488683" y="2702816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7" name="Shape 5337"/>
          <p:cNvSpPr/>
          <p:nvPr/>
        </p:nvSpPr>
        <p:spPr>
          <a:xfrm flipH="1" rot="-5222981">
            <a:off x="4375889" y="245104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8" name="Shape 5338"/>
          <p:cNvSpPr/>
          <p:nvPr/>
        </p:nvSpPr>
        <p:spPr>
          <a:xfrm rot="-5906934">
            <a:off x="4368914" y="2569800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39" name="Shape 5339"/>
          <p:cNvSpPr/>
          <p:nvPr/>
        </p:nvSpPr>
        <p:spPr>
          <a:xfrm rot="-9704945">
            <a:off x="4547790" y="2528282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43" name="Shape 5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4" name="Shape 5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287" y="1367797"/>
            <a:ext cx="2637425" cy="24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345" name="Shape 5345"/>
          <p:cNvSpPr/>
          <p:nvPr/>
        </p:nvSpPr>
        <p:spPr>
          <a:xfrm rot="1092024">
            <a:off x="2250000" y="1077284"/>
            <a:ext cx="1024417" cy="275633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46" name="Shape 5346"/>
          <p:cNvSpPr/>
          <p:nvPr/>
        </p:nvSpPr>
        <p:spPr>
          <a:xfrm rot="2880767">
            <a:off x="2636633" y="3467329"/>
            <a:ext cx="8072" cy="6211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7" name="Shape 5347"/>
          <p:cNvSpPr/>
          <p:nvPr/>
        </p:nvSpPr>
        <p:spPr>
          <a:xfrm rot="2804142">
            <a:off x="2604737" y="3503736"/>
            <a:ext cx="7003" cy="4552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8" name="Shape 5348"/>
          <p:cNvSpPr/>
          <p:nvPr/>
        </p:nvSpPr>
        <p:spPr>
          <a:xfrm flipH="1" rot="-7894808">
            <a:off x="2267435" y="3521486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49" name="Shape 5349"/>
          <p:cNvSpPr/>
          <p:nvPr/>
        </p:nvSpPr>
        <p:spPr>
          <a:xfrm flipH="1" rot="-5633357">
            <a:off x="2214380" y="3396589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50" name="Shape 5350"/>
          <p:cNvSpPr/>
          <p:nvPr/>
        </p:nvSpPr>
        <p:spPr>
          <a:xfrm flipH="1" rot="10544833">
            <a:off x="2346971" y="3579443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51" name="Shape 5351"/>
          <p:cNvSpPr/>
          <p:nvPr/>
        </p:nvSpPr>
        <p:spPr>
          <a:xfrm flipH="1" rot="7866791">
            <a:off x="2490377" y="3538202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52" name="Shape 5352"/>
          <p:cNvSpPr/>
          <p:nvPr/>
        </p:nvSpPr>
        <p:spPr>
          <a:xfrm rot="1092024">
            <a:off x="2834855" y="2961075"/>
            <a:ext cx="188939" cy="319666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53" name="Shape 5353"/>
          <p:cNvSpPr/>
          <p:nvPr/>
        </p:nvSpPr>
        <p:spPr>
          <a:xfrm rot="1092024">
            <a:off x="2777612" y="2597664"/>
            <a:ext cx="209934" cy="279015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354" name="Shape 5354"/>
          <p:cNvSpPr/>
          <p:nvPr/>
        </p:nvSpPr>
        <p:spPr>
          <a:xfrm rot="1092210">
            <a:off x="2485731" y="2962647"/>
            <a:ext cx="258328" cy="245995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55" name="Shape 5355"/>
          <p:cNvCxnSpPr/>
          <p:nvPr/>
        </p:nvCxnSpPr>
        <p:spPr>
          <a:xfrm flipH="1" rot="-9698936">
            <a:off x="3075502" y="2279547"/>
            <a:ext cx="6479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56" name="Shape 5356"/>
          <p:cNvCxnSpPr/>
          <p:nvPr/>
        </p:nvCxnSpPr>
        <p:spPr>
          <a:xfrm flipH="1" rot="-9698936">
            <a:off x="3112243" y="2250241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57" name="Shape 5357"/>
          <p:cNvCxnSpPr/>
          <p:nvPr/>
        </p:nvCxnSpPr>
        <p:spPr>
          <a:xfrm flipH="1" rot="-9707627">
            <a:off x="3151519" y="2158817"/>
            <a:ext cx="9505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58" name="Shape 5358"/>
          <p:cNvCxnSpPr/>
          <p:nvPr/>
        </p:nvCxnSpPr>
        <p:spPr>
          <a:xfrm flipH="1" rot="-9702227">
            <a:off x="3212766" y="2083002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59" name="Shape 5359"/>
          <p:cNvCxnSpPr/>
          <p:nvPr/>
        </p:nvCxnSpPr>
        <p:spPr>
          <a:xfrm flipH="1" rot="-9706495">
            <a:off x="3265873" y="1938908"/>
            <a:ext cx="10359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0" name="Shape 5360"/>
          <p:cNvCxnSpPr/>
          <p:nvPr/>
        </p:nvCxnSpPr>
        <p:spPr>
          <a:xfrm rot="1101064">
            <a:off x="3021765" y="2374987"/>
            <a:ext cx="6479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1" name="Shape 5361"/>
          <p:cNvCxnSpPr/>
          <p:nvPr/>
        </p:nvCxnSpPr>
        <p:spPr>
          <a:xfrm flipH="1" rot="-9708981">
            <a:off x="2973050" y="2440022"/>
            <a:ext cx="8652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2" name="Shape 5362"/>
          <p:cNvCxnSpPr/>
          <p:nvPr/>
        </p:nvCxnSpPr>
        <p:spPr>
          <a:xfrm flipH="1" rot="-9698936">
            <a:off x="2931374" y="2482016"/>
            <a:ext cx="64795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3" name="Shape 5363"/>
          <p:cNvCxnSpPr/>
          <p:nvPr/>
        </p:nvCxnSpPr>
        <p:spPr>
          <a:xfrm rot="1099262">
            <a:off x="2881528" y="2553441"/>
            <a:ext cx="477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4" name="Shape 5364"/>
          <p:cNvCxnSpPr/>
          <p:nvPr/>
        </p:nvCxnSpPr>
        <p:spPr>
          <a:xfrm rot="1087312">
            <a:off x="2840827" y="2617028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5" name="Shape 5365"/>
          <p:cNvCxnSpPr/>
          <p:nvPr/>
        </p:nvCxnSpPr>
        <p:spPr>
          <a:xfrm flipH="1" rot="-9710632">
            <a:off x="2781555" y="2689625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6" name="Shape 5366"/>
          <p:cNvCxnSpPr/>
          <p:nvPr/>
        </p:nvCxnSpPr>
        <p:spPr>
          <a:xfrm rot="1095286">
            <a:off x="2825470" y="2623749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7" name="Shape 5367"/>
          <p:cNvCxnSpPr/>
          <p:nvPr/>
        </p:nvCxnSpPr>
        <p:spPr>
          <a:xfrm flipH="1" rot="-9702763">
            <a:off x="2740967" y="2757986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8" name="Shape 5368"/>
          <p:cNvCxnSpPr/>
          <p:nvPr/>
        </p:nvCxnSpPr>
        <p:spPr>
          <a:xfrm rot="-9704714">
            <a:off x="2863646" y="2665457"/>
            <a:ext cx="60336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69" name="Shape 5369"/>
          <p:cNvCxnSpPr/>
          <p:nvPr/>
        </p:nvCxnSpPr>
        <p:spPr>
          <a:xfrm rot="-9698936">
            <a:off x="2885617" y="2630649"/>
            <a:ext cx="64795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0" name="Shape 5370"/>
          <p:cNvCxnSpPr/>
          <p:nvPr/>
        </p:nvCxnSpPr>
        <p:spPr>
          <a:xfrm rot="-9712688">
            <a:off x="2943977" y="2572561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1" name="Shape 5371"/>
          <p:cNvCxnSpPr/>
          <p:nvPr/>
        </p:nvCxnSpPr>
        <p:spPr>
          <a:xfrm rot="-9716372">
            <a:off x="2981122" y="2536217"/>
            <a:ext cx="43545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2" name="Shape 5372"/>
          <p:cNvCxnSpPr/>
          <p:nvPr/>
        </p:nvCxnSpPr>
        <p:spPr>
          <a:xfrm rot="-9704714">
            <a:off x="2979628" y="2484135"/>
            <a:ext cx="6033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3" name="Shape 5373"/>
          <p:cNvCxnSpPr/>
          <p:nvPr/>
        </p:nvCxnSpPr>
        <p:spPr>
          <a:xfrm rot="-9716372">
            <a:off x="2860702" y="278101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4" name="Shape 5374"/>
          <p:cNvCxnSpPr/>
          <p:nvPr/>
        </p:nvCxnSpPr>
        <p:spPr>
          <a:xfrm rot="-9724325">
            <a:off x="2945248" y="2689083"/>
            <a:ext cx="21441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5" name="Shape 5375"/>
          <p:cNvCxnSpPr/>
          <p:nvPr/>
        </p:nvCxnSpPr>
        <p:spPr>
          <a:xfrm rot="-9706495">
            <a:off x="2965881" y="2632525"/>
            <a:ext cx="25899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6" name="Shape 5376"/>
          <p:cNvCxnSpPr/>
          <p:nvPr/>
        </p:nvCxnSpPr>
        <p:spPr>
          <a:xfrm rot="-9724325">
            <a:off x="3009697" y="2596201"/>
            <a:ext cx="21441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7" name="Shape 5377"/>
          <p:cNvCxnSpPr/>
          <p:nvPr/>
        </p:nvCxnSpPr>
        <p:spPr>
          <a:xfrm rot="-9712688">
            <a:off x="3034809" y="2566932"/>
            <a:ext cx="1736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8" name="Shape 5378"/>
          <p:cNvCxnSpPr/>
          <p:nvPr/>
        </p:nvCxnSpPr>
        <p:spPr>
          <a:xfrm rot="-9724325">
            <a:off x="3036592" y="2491243"/>
            <a:ext cx="21441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79" name="Shape 5379"/>
          <p:cNvCxnSpPr/>
          <p:nvPr/>
        </p:nvCxnSpPr>
        <p:spPr>
          <a:xfrm rot="-9702227">
            <a:off x="2906357" y="2610515"/>
            <a:ext cx="3918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0" name="Shape 5380"/>
          <p:cNvCxnSpPr/>
          <p:nvPr/>
        </p:nvCxnSpPr>
        <p:spPr>
          <a:xfrm rot="-9703373">
            <a:off x="2922250" y="2534198"/>
            <a:ext cx="6887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1" name="Shape 5381"/>
          <p:cNvCxnSpPr/>
          <p:nvPr/>
        </p:nvCxnSpPr>
        <p:spPr>
          <a:xfrm rot="-9712688">
            <a:off x="2968487" y="2516486"/>
            <a:ext cx="34722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2" name="Shape 5382"/>
          <p:cNvCxnSpPr/>
          <p:nvPr/>
        </p:nvCxnSpPr>
        <p:spPr>
          <a:xfrm rot="-9693903">
            <a:off x="2860856" y="274007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3" name="Shape 5383"/>
          <p:cNvCxnSpPr/>
          <p:nvPr/>
        </p:nvCxnSpPr>
        <p:spPr>
          <a:xfrm rot="-9693903">
            <a:off x="2843305" y="2793453"/>
            <a:ext cx="30357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4" name="Shape 5384"/>
          <p:cNvCxnSpPr/>
          <p:nvPr/>
        </p:nvCxnSpPr>
        <p:spPr>
          <a:xfrm rot="-9700738">
            <a:off x="2906759" y="2721664"/>
            <a:ext cx="477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5" name="Shape 5385"/>
          <p:cNvCxnSpPr/>
          <p:nvPr/>
        </p:nvCxnSpPr>
        <p:spPr>
          <a:xfrm>
            <a:off x="2945583" y="2676389"/>
            <a:ext cx="0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6" name="Shape 5386"/>
          <p:cNvCxnSpPr/>
          <p:nvPr/>
        </p:nvCxnSpPr>
        <p:spPr>
          <a:xfrm rot="-9702227">
            <a:off x="2895676" y="2657484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7" name="Shape 5387"/>
          <p:cNvCxnSpPr/>
          <p:nvPr/>
        </p:nvCxnSpPr>
        <p:spPr>
          <a:xfrm flipH="1" rot="-9693903">
            <a:off x="2805522" y="2712880"/>
            <a:ext cx="3035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8" name="Shape 5388"/>
          <p:cNvCxnSpPr/>
          <p:nvPr/>
        </p:nvCxnSpPr>
        <p:spPr>
          <a:xfrm flipH="1" rot="-9700738">
            <a:off x="2825944" y="2662922"/>
            <a:ext cx="4771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89" name="Shape 5389"/>
          <p:cNvCxnSpPr/>
          <p:nvPr/>
        </p:nvCxnSpPr>
        <p:spPr>
          <a:xfrm flipH="1" rot="-9702227">
            <a:off x="2874561" y="2613411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0" name="Shape 5390"/>
          <p:cNvCxnSpPr/>
          <p:nvPr/>
        </p:nvCxnSpPr>
        <p:spPr>
          <a:xfrm flipH="1" rot="-9706495">
            <a:off x="2912927" y="2560239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1" name="Shape 5391"/>
          <p:cNvCxnSpPr/>
          <p:nvPr/>
        </p:nvCxnSpPr>
        <p:spPr>
          <a:xfrm flipH="1" rot="-9708981">
            <a:off x="2953278" y="2485931"/>
            <a:ext cx="4326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2" name="Shape 5392"/>
          <p:cNvCxnSpPr/>
          <p:nvPr/>
        </p:nvCxnSpPr>
        <p:spPr>
          <a:xfrm flipH="1" rot="-9712688">
            <a:off x="3112503" y="2479461"/>
            <a:ext cx="17361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3" name="Shape 5393"/>
          <p:cNvCxnSpPr/>
          <p:nvPr/>
        </p:nvCxnSpPr>
        <p:spPr>
          <a:xfrm flipH="1" rot="-9708981">
            <a:off x="3129165" y="2566208"/>
            <a:ext cx="43260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4" name="Shape 5394"/>
          <p:cNvCxnSpPr/>
          <p:nvPr/>
        </p:nvCxnSpPr>
        <p:spPr>
          <a:xfrm flipH="1" rot="-9704714">
            <a:off x="3124963" y="265408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5" name="Shape 5395"/>
          <p:cNvCxnSpPr/>
          <p:nvPr/>
        </p:nvCxnSpPr>
        <p:spPr>
          <a:xfrm rot="1075675">
            <a:off x="3127646" y="2730046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6" name="Shape 5396"/>
          <p:cNvCxnSpPr/>
          <p:nvPr/>
        </p:nvCxnSpPr>
        <p:spPr>
          <a:xfrm flipH="1" rot="-9710632">
            <a:off x="3101200" y="2785257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7" name="Shape 5397"/>
          <p:cNvCxnSpPr/>
          <p:nvPr/>
        </p:nvCxnSpPr>
        <p:spPr>
          <a:xfrm rot="1089368">
            <a:off x="3063396" y="2891730"/>
            <a:ext cx="7798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8" name="Shape 5398"/>
          <p:cNvCxnSpPr/>
          <p:nvPr/>
        </p:nvCxnSpPr>
        <p:spPr>
          <a:xfrm flipH="1" rot="-9706495">
            <a:off x="3047208" y="2955484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399" name="Shape 5399"/>
          <p:cNvCxnSpPr/>
          <p:nvPr/>
        </p:nvCxnSpPr>
        <p:spPr>
          <a:xfrm flipH="1" rot="-9703373">
            <a:off x="3044340" y="3038962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0" name="Shape 5400"/>
          <p:cNvCxnSpPr/>
          <p:nvPr/>
        </p:nvCxnSpPr>
        <p:spPr>
          <a:xfrm rot="1097042">
            <a:off x="3009942" y="3247231"/>
            <a:ext cx="10805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1" name="Shape 5401"/>
          <p:cNvCxnSpPr/>
          <p:nvPr/>
        </p:nvCxnSpPr>
        <p:spPr>
          <a:xfrm rot="1097042">
            <a:off x="3006765" y="3323657"/>
            <a:ext cx="108055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2" name="Shape 5402"/>
          <p:cNvCxnSpPr/>
          <p:nvPr/>
        </p:nvCxnSpPr>
        <p:spPr>
          <a:xfrm rot="1097773">
            <a:off x="2963779" y="3407373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3" name="Shape 5403"/>
          <p:cNvCxnSpPr/>
          <p:nvPr/>
        </p:nvCxnSpPr>
        <p:spPr>
          <a:xfrm rot="1096265">
            <a:off x="2934611" y="3472236"/>
            <a:ext cx="99517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4" name="Shape 5404"/>
          <p:cNvCxnSpPr/>
          <p:nvPr/>
        </p:nvCxnSpPr>
        <p:spPr>
          <a:xfrm rot="1098905">
            <a:off x="2881762" y="3535348"/>
            <a:ext cx="9069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5" name="Shape 5405"/>
          <p:cNvCxnSpPr/>
          <p:nvPr/>
        </p:nvCxnSpPr>
        <p:spPr>
          <a:xfrm rot="1097237">
            <a:off x="2840132" y="3600951"/>
            <a:ext cx="7361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6" name="Shape 5406"/>
          <p:cNvCxnSpPr/>
          <p:nvPr/>
        </p:nvCxnSpPr>
        <p:spPr>
          <a:xfrm rot="1088098">
            <a:off x="2745622" y="3641475"/>
            <a:ext cx="90600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7" name="Shape 5407"/>
          <p:cNvCxnSpPr/>
          <p:nvPr/>
        </p:nvCxnSpPr>
        <p:spPr>
          <a:xfrm rot="1097042">
            <a:off x="2683889" y="3706094"/>
            <a:ext cx="10805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8" name="Shape 5408"/>
          <p:cNvCxnSpPr/>
          <p:nvPr/>
        </p:nvCxnSpPr>
        <p:spPr>
          <a:xfrm rot="1100300">
            <a:off x="2649855" y="3763071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09" name="Shape 5409"/>
          <p:cNvCxnSpPr/>
          <p:nvPr/>
        </p:nvCxnSpPr>
        <p:spPr>
          <a:xfrm rot="1101064">
            <a:off x="2568506" y="3811571"/>
            <a:ext cx="64795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0" name="Shape 5410"/>
          <p:cNvCxnSpPr/>
          <p:nvPr/>
        </p:nvCxnSpPr>
        <p:spPr>
          <a:xfrm>
            <a:off x="2508720" y="3813482"/>
            <a:ext cx="0" cy="9951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1" name="Shape 5411"/>
          <p:cNvCxnSpPr/>
          <p:nvPr/>
        </p:nvCxnSpPr>
        <p:spPr>
          <a:xfrm flipH="1" rot="1087312">
            <a:off x="2429423" y="3771041"/>
            <a:ext cx="17361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2" name="Shape 5412"/>
          <p:cNvCxnSpPr/>
          <p:nvPr/>
        </p:nvCxnSpPr>
        <p:spPr>
          <a:xfrm flipH="1" rot="1087312">
            <a:off x="2351995" y="3745477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3" name="Shape 5413"/>
          <p:cNvCxnSpPr/>
          <p:nvPr/>
        </p:nvCxnSpPr>
        <p:spPr>
          <a:xfrm flipH="1" rot="1097237">
            <a:off x="2257287" y="3678014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4" name="Shape 5414"/>
          <p:cNvCxnSpPr/>
          <p:nvPr/>
        </p:nvCxnSpPr>
        <p:spPr>
          <a:xfrm flipH="1" rot="1089368">
            <a:off x="2181658" y="3599670"/>
            <a:ext cx="77982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5" name="Shape 5415"/>
          <p:cNvCxnSpPr/>
          <p:nvPr/>
        </p:nvCxnSpPr>
        <p:spPr>
          <a:xfrm flipH="1" rot="1083628">
            <a:off x="2201355" y="3564016"/>
            <a:ext cx="43545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6" name="Shape 5416"/>
          <p:cNvCxnSpPr/>
          <p:nvPr/>
        </p:nvCxnSpPr>
        <p:spPr>
          <a:xfrm flipH="1" rot="1091592">
            <a:off x="2116097" y="3487187"/>
            <a:ext cx="112419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7" name="Shape 5417"/>
          <p:cNvCxnSpPr/>
          <p:nvPr/>
        </p:nvCxnSpPr>
        <p:spPr>
          <a:xfrm flipH="1" rot="1095695">
            <a:off x="2089805" y="3294605"/>
            <a:ext cx="125416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8" name="Shape 5418"/>
          <p:cNvCxnSpPr/>
          <p:nvPr/>
        </p:nvCxnSpPr>
        <p:spPr>
          <a:xfrm flipH="1" rot="1091019">
            <a:off x="2161492" y="3402303"/>
            <a:ext cx="86520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19" name="Shape 5419"/>
          <p:cNvCxnSpPr/>
          <p:nvPr/>
        </p:nvCxnSpPr>
        <p:spPr>
          <a:xfrm flipH="1" rot="1092882">
            <a:off x="2051572" y="3217275"/>
            <a:ext cx="172756" cy="6033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0" name="Shape 5420"/>
          <p:cNvCxnSpPr/>
          <p:nvPr/>
        </p:nvCxnSpPr>
        <p:spPr>
          <a:xfrm flipH="1" rot="1093505">
            <a:off x="2170624" y="3190368"/>
            <a:ext cx="5179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1" name="Shape 5421"/>
          <p:cNvCxnSpPr/>
          <p:nvPr/>
        </p:nvCxnSpPr>
        <p:spPr>
          <a:xfrm flipH="1" rot="1097773">
            <a:off x="2157203" y="3102067"/>
            <a:ext cx="3918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2" name="Shape 5422"/>
          <p:cNvCxnSpPr/>
          <p:nvPr/>
        </p:nvCxnSpPr>
        <p:spPr>
          <a:xfrm flipH="1" rot="1091433">
            <a:off x="2078875" y="2996534"/>
            <a:ext cx="155680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3" name="Shape 5423"/>
          <p:cNvCxnSpPr/>
          <p:nvPr/>
        </p:nvCxnSpPr>
        <p:spPr>
          <a:xfrm flipH="1" rot="1098158">
            <a:off x="2124209" y="2921225"/>
            <a:ext cx="82156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4" name="Shape 5424"/>
          <p:cNvCxnSpPr/>
          <p:nvPr/>
        </p:nvCxnSpPr>
        <p:spPr>
          <a:xfrm flipH="1" rot="1091592">
            <a:off x="2120330" y="2842875"/>
            <a:ext cx="11241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5" name="Shape 5425"/>
          <p:cNvCxnSpPr/>
          <p:nvPr/>
        </p:nvCxnSpPr>
        <p:spPr>
          <a:xfrm flipH="1" rot="1094935">
            <a:off x="2137437" y="2735412"/>
            <a:ext cx="11687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6" name="Shape 5426"/>
          <p:cNvCxnSpPr/>
          <p:nvPr/>
        </p:nvCxnSpPr>
        <p:spPr>
          <a:xfrm flipH="1" rot="1092882">
            <a:off x="2063263" y="2601467"/>
            <a:ext cx="172756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7" name="Shape 5427"/>
          <p:cNvCxnSpPr/>
          <p:nvPr/>
        </p:nvCxnSpPr>
        <p:spPr>
          <a:xfrm flipH="1" rot="1089957">
            <a:off x="2119333" y="2520607"/>
            <a:ext cx="121243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8" name="Shape 5428"/>
          <p:cNvCxnSpPr/>
          <p:nvPr/>
        </p:nvCxnSpPr>
        <p:spPr>
          <a:xfrm flipH="1" rot="1089957">
            <a:off x="2137318" y="2417655"/>
            <a:ext cx="121243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29" name="Shape 5429"/>
          <p:cNvCxnSpPr/>
          <p:nvPr/>
        </p:nvCxnSpPr>
        <p:spPr>
          <a:xfrm rot="-9708981">
            <a:off x="2212601" y="2362604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0" name="Shape 5430"/>
          <p:cNvCxnSpPr/>
          <p:nvPr/>
        </p:nvCxnSpPr>
        <p:spPr>
          <a:xfrm rot="-9724325">
            <a:off x="2283916" y="2293484"/>
            <a:ext cx="2144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1" name="Shape 5431"/>
          <p:cNvCxnSpPr/>
          <p:nvPr/>
        </p:nvCxnSpPr>
        <p:spPr>
          <a:xfrm rot="-9706495">
            <a:off x="2243370" y="2276316"/>
            <a:ext cx="51798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2" name="Shape 5432"/>
          <p:cNvCxnSpPr/>
          <p:nvPr/>
        </p:nvCxnSpPr>
        <p:spPr>
          <a:xfrm rot="-9703642">
            <a:off x="2214823" y="2157542"/>
            <a:ext cx="133954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3" name="Shape 5433"/>
          <p:cNvCxnSpPr/>
          <p:nvPr/>
        </p:nvCxnSpPr>
        <p:spPr>
          <a:xfrm rot="-9708408">
            <a:off x="2286828" y="2095456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4" name="Shape 5434"/>
          <p:cNvCxnSpPr/>
          <p:nvPr/>
        </p:nvCxnSpPr>
        <p:spPr>
          <a:xfrm rot="-9702763">
            <a:off x="2355734" y="2007000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5" name="Shape 5435"/>
          <p:cNvCxnSpPr/>
          <p:nvPr/>
        </p:nvCxnSpPr>
        <p:spPr>
          <a:xfrm rot="-9708981">
            <a:off x="2377544" y="1916288"/>
            <a:ext cx="8652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6" name="Shape 5436"/>
          <p:cNvCxnSpPr/>
          <p:nvPr/>
        </p:nvCxnSpPr>
        <p:spPr>
          <a:xfrm rot="-9702763">
            <a:off x="2417839" y="1813892"/>
            <a:ext cx="7361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7" name="Shape 5437"/>
          <p:cNvCxnSpPr/>
          <p:nvPr/>
        </p:nvCxnSpPr>
        <p:spPr>
          <a:xfrm rot="-9706495">
            <a:off x="2461134" y="1715070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8" name="Shape 5438"/>
          <p:cNvCxnSpPr/>
          <p:nvPr/>
        </p:nvCxnSpPr>
        <p:spPr>
          <a:xfrm rot="-9708981">
            <a:off x="2493989" y="1627709"/>
            <a:ext cx="8652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39" name="Shape 5439"/>
          <p:cNvCxnSpPr/>
          <p:nvPr/>
        </p:nvCxnSpPr>
        <p:spPr>
          <a:xfrm rot="-9702763">
            <a:off x="2542444" y="1514348"/>
            <a:ext cx="736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0" name="Shape 5440"/>
          <p:cNvCxnSpPr/>
          <p:nvPr/>
        </p:nvCxnSpPr>
        <p:spPr>
          <a:xfrm rot="-9712688">
            <a:off x="2605966" y="1483078"/>
            <a:ext cx="34722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1" name="Shape 5441"/>
          <p:cNvCxnSpPr/>
          <p:nvPr/>
        </p:nvCxnSpPr>
        <p:spPr>
          <a:xfrm rot="-9703373">
            <a:off x="2648423" y="1420688"/>
            <a:ext cx="68874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2" name="Shape 5442"/>
          <p:cNvCxnSpPr/>
          <p:nvPr/>
        </p:nvCxnSpPr>
        <p:spPr>
          <a:xfrm flipH="1" rot="1089957">
            <a:off x="2679624" y="1339115"/>
            <a:ext cx="121243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3" name="Shape 5443"/>
          <p:cNvCxnSpPr/>
          <p:nvPr/>
        </p:nvCxnSpPr>
        <p:spPr>
          <a:xfrm rot="-9699700">
            <a:off x="2781796" y="1275881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4" name="Shape 5444"/>
          <p:cNvCxnSpPr/>
          <p:nvPr/>
        </p:nvCxnSpPr>
        <p:spPr>
          <a:xfrm rot="-9703373">
            <a:off x="2836370" y="1241988"/>
            <a:ext cx="68874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5" name="Shape 5445"/>
          <p:cNvCxnSpPr/>
          <p:nvPr/>
        </p:nvCxnSpPr>
        <p:spPr>
          <a:xfrm rot="-9668811">
            <a:off x="2928286" y="1194381"/>
            <a:ext cx="12997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6" name="Shape 5446"/>
          <p:cNvCxnSpPr/>
          <p:nvPr/>
        </p:nvCxnSpPr>
        <p:spPr>
          <a:xfrm rot="-9693903">
            <a:off x="2974516" y="1099717"/>
            <a:ext cx="30357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7" name="Shape 5447"/>
          <p:cNvCxnSpPr/>
          <p:nvPr/>
        </p:nvCxnSpPr>
        <p:spPr>
          <a:xfrm rot="-9724325">
            <a:off x="3072635" y="1036193"/>
            <a:ext cx="21441" cy="12541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8" name="Shape 5448"/>
          <p:cNvCxnSpPr/>
          <p:nvPr/>
        </p:nvCxnSpPr>
        <p:spPr>
          <a:xfrm flipH="1" rot="-9724325">
            <a:off x="3190295" y="1114629"/>
            <a:ext cx="21441" cy="821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9" name="Shape 5449"/>
          <p:cNvCxnSpPr/>
          <p:nvPr/>
        </p:nvCxnSpPr>
        <p:spPr>
          <a:xfrm flipH="1" rot="-9700738">
            <a:off x="3258063" y="1163032"/>
            <a:ext cx="4771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0" name="Shape 5450"/>
          <p:cNvCxnSpPr/>
          <p:nvPr/>
        </p:nvCxnSpPr>
        <p:spPr>
          <a:xfrm flipH="1" rot="-9706495">
            <a:off x="3293808" y="1211956"/>
            <a:ext cx="103596" cy="736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1" name="Shape 5451"/>
          <p:cNvCxnSpPr/>
          <p:nvPr/>
        </p:nvCxnSpPr>
        <p:spPr>
          <a:xfrm rot="1089368">
            <a:off x="3325745" y="1908172"/>
            <a:ext cx="77982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2" name="Shape 5452"/>
          <p:cNvCxnSpPr/>
          <p:nvPr/>
        </p:nvCxnSpPr>
        <p:spPr>
          <a:xfrm rot="1100300">
            <a:off x="3302599" y="1947257"/>
            <a:ext cx="5625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3" name="Shape 5453"/>
          <p:cNvCxnSpPr/>
          <p:nvPr/>
        </p:nvCxnSpPr>
        <p:spPr>
          <a:xfrm flipH="1" rot="-9693903">
            <a:off x="3239819" y="1132355"/>
            <a:ext cx="8538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4" name="Shape 5454"/>
          <p:cNvCxnSpPr/>
          <p:nvPr/>
        </p:nvCxnSpPr>
        <p:spPr>
          <a:xfrm rot="-9668811">
            <a:off x="3145853" y="1102118"/>
            <a:ext cx="12997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5" name="Shape 5455"/>
          <p:cNvCxnSpPr/>
          <p:nvPr/>
        </p:nvCxnSpPr>
        <p:spPr>
          <a:xfrm rot="-9716372">
            <a:off x="3012796" y="1117773"/>
            <a:ext cx="4354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6" name="Shape 5456"/>
          <p:cNvCxnSpPr/>
          <p:nvPr/>
        </p:nvCxnSpPr>
        <p:spPr>
          <a:xfrm rot="-9668811">
            <a:off x="3057729" y="1100036"/>
            <a:ext cx="12997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7" name="Shape 5457"/>
          <p:cNvCxnSpPr/>
          <p:nvPr/>
        </p:nvCxnSpPr>
        <p:spPr>
          <a:xfrm rot="-9700738">
            <a:off x="2856714" y="1194076"/>
            <a:ext cx="477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8" name="Shape 5458"/>
          <p:cNvCxnSpPr/>
          <p:nvPr/>
        </p:nvCxnSpPr>
        <p:spPr>
          <a:xfrm rot="-9700738">
            <a:off x="2749912" y="1291236"/>
            <a:ext cx="47718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59" name="Shape 5459"/>
          <p:cNvCxnSpPr/>
          <p:nvPr/>
        </p:nvCxnSpPr>
        <p:spPr>
          <a:xfrm rot="-9699700">
            <a:off x="2654999" y="1357048"/>
            <a:ext cx="56256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0" name="Shape 5460"/>
          <p:cNvCxnSpPr/>
          <p:nvPr/>
        </p:nvCxnSpPr>
        <p:spPr>
          <a:xfrm flipH="1" rot="1091019">
            <a:off x="2497224" y="1671057"/>
            <a:ext cx="4326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1" name="Shape 5461"/>
          <p:cNvCxnSpPr/>
          <p:nvPr/>
        </p:nvCxnSpPr>
        <p:spPr>
          <a:xfrm flipH="1" rot="1097237">
            <a:off x="2409256" y="1760821"/>
            <a:ext cx="73618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2" name="Shape 5462"/>
          <p:cNvCxnSpPr/>
          <p:nvPr/>
        </p:nvCxnSpPr>
        <p:spPr>
          <a:xfrm rot="-9702227">
            <a:off x="2398252" y="1856426"/>
            <a:ext cx="3918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3" name="Shape 5463"/>
          <p:cNvCxnSpPr/>
          <p:nvPr/>
        </p:nvCxnSpPr>
        <p:spPr>
          <a:xfrm rot="-9700738">
            <a:off x="2341012" y="1957735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4" name="Shape 5464"/>
          <p:cNvCxnSpPr/>
          <p:nvPr/>
        </p:nvCxnSpPr>
        <p:spPr>
          <a:xfrm flipH="1" rot="1131189">
            <a:off x="2343162" y="2052294"/>
            <a:ext cx="1299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5" name="Shape 5465"/>
          <p:cNvCxnSpPr/>
          <p:nvPr/>
        </p:nvCxnSpPr>
        <p:spPr>
          <a:xfrm flipH="1" rot="1106097">
            <a:off x="2274384" y="2214908"/>
            <a:ext cx="30357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6" name="Shape 5466"/>
          <p:cNvCxnSpPr/>
          <p:nvPr/>
        </p:nvCxnSpPr>
        <p:spPr>
          <a:xfrm rot="-9704714">
            <a:off x="2213343" y="2313330"/>
            <a:ext cx="60336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7" name="Shape 5467"/>
          <p:cNvCxnSpPr/>
          <p:nvPr/>
        </p:nvCxnSpPr>
        <p:spPr>
          <a:xfrm flipH="1" rot="1087312">
            <a:off x="2183048" y="2500021"/>
            <a:ext cx="34722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8" name="Shape 5468"/>
          <p:cNvCxnSpPr/>
          <p:nvPr/>
        </p:nvCxnSpPr>
        <p:spPr>
          <a:xfrm flipH="1" rot="1087312">
            <a:off x="2181905" y="2601998"/>
            <a:ext cx="17361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69" name="Shape 5469"/>
          <p:cNvCxnSpPr/>
          <p:nvPr/>
        </p:nvCxnSpPr>
        <p:spPr>
          <a:xfrm flipH="1" rot="1092373">
            <a:off x="2093028" y="2702930"/>
            <a:ext cx="9505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0" name="Shape 5470"/>
          <p:cNvCxnSpPr/>
          <p:nvPr/>
        </p:nvCxnSpPr>
        <p:spPr>
          <a:xfrm flipH="1" rot="1093505">
            <a:off x="2129392" y="2812313"/>
            <a:ext cx="5179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1" name="Shape 5471"/>
          <p:cNvCxnSpPr/>
          <p:nvPr/>
        </p:nvCxnSpPr>
        <p:spPr>
          <a:xfrm flipH="1" rot="1100300">
            <a:off x="2125173" y="3158119"/>
            <a:ext cx="562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2" name="Shape 5472"/>
          <p:cNvCxnSpPr/>
          <p:nvPr/>
        </p:nvCxnSpPr>
        <p:spPr>
          <a:xfrm flipH="1" rot="1097773">
            <a:off x="2156528" y="3287506"/>
            <a:ext cx="39180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3" name="Shape 5473"/>
          <p:cNvCxnSpPr/>
          <p:nvPr/>
        </p:nvCxnSpPr>
        <p:spPr>
          <a:xfrm flipH="1" rot="1100300">
            <a:off x="2151293" y="3352707"/>
            <a:ext cx="5625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4" name="Shape 5474"/>
          <p:cNvCxnSpPr/>
          <p:nvPr/>
        </p:nvCxnSpPr>
        <p:spPr>
          <a:xfrm flipH="1" rot="1087312">
            <a:off x="2161641" y="3466662"/>
            <a:ext cx="34722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5" name="Shape 5475"/>
          <p:cNvCxnSpPr/>
          <p:nvPr/>
        </p:nvCxnSpPr>
        <p:spPr>
          <a:xfrm flipH="1" rot="1093505">
            <a:off x="2234787" y="3676356"/>
            <a:ext cx="25899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6" name="Shape 5476"/>
          <p:cNvCxnSpPr/>
          <p:nvPr/>
        </p:nvCxnSpPr>
        <p:spPr>
          <a:xfrm>
            <a:off x="2315004" y="3735575"/>
            <a:ext cx="0" cy="7798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7" name="Shape 5477"/>
          <p:cNvCxnSpPr/>
          <p:nvPr/>
        </p:nvCxnSpPr>
        <p:spPr>
          <a:xfrm rot="1098158">
            <a:off x="2620689" y="3812342"/>
            <a:ext cx="82156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8" name="Shape 5478"/>
          <p:cNvCxnSpPr/>
          <p:nvPr/>
        </p:nvCxnSpPr>
        <p:spPr>
          <a:xfrm rot="1099262">
            <a:off x="2612522" y="3762449"/>
            <a:ext cx="4771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79" name="Shape 5479"/>
          <p:cNvCxnSpPr/>
          <p:nvPr/>
        </p:nvCxnSpPr>
        <p:spPr>
          <a:xfrm rot="1131189">
            <a:off x="2524513" y="3769919"/>
            <a:ext cx="12997" cy="6479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0" name="Shape 5480"/>
          <p:cNvCxnSpPr/>
          <p:nvPr/>
        </p:nvCxnSpPr>
        <p:spPr>
          <a:xfrm flipH="1" rot="1087312">
            <a:off x="2423135" y="3740652"/>
            <a:ext cx="17361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1" name="Shape 5481"/>
          <p:cNvCxnSpPr/>
          <p:nvPr/>
        </p:nvCxnSpPr>
        <p:spPr>
          <a:xfrm flipH="1" rot="1093505">
            <a:off x="2317660" y="3707630"/>
            <a:ext cx="51798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2" name="Shape 5482"/>
          <p:cNvCxnSpPr/>
          <p:nvPr/>
        </p:nvCxnSpPr>
        <p:spPr>
          <a:xfrm rot="1093505">
            <a:off x="2815465" y="3647560"/>
            <a:ext cx="5179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3" name="Shape 5483"/>
          <p:cNvCxnSpPr/>
          <p:nvPr/>
        </p:nvCxnSpPr>
        <p:spPr>
          <a:xfrm rot="1095286">
            <a:off x="2946674" y="3518868"/>
            <a:ext cx="6033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4" name="Shape 5484"/>
          <p:cNvCxnSpPr/>
          <p:nvPr/>
        </p:nvCxnSpPr>
        <p:spPr>
          <a:xfrm flipH="1" rot="-9706495">
            <a:off x="2979952" y="3419918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5" name="Shape 5485"/>
          <p:cNvCxnSpPr/>
          <p:nvPr/>
        </p:nvCxnSpPr>
        <p:spPr>
          <a:xfrm flipH="1" rot="-9703373">
            <a:off x="2993052" y="3362590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6" name="Shape 5486"/>
          <p:cNvCxnSpPr/>
          <p:nvPr/>
        </p:nvCxnSpPr>
        <p:spPr>
          <a:xfrm flipH="1" rot="-9699700">
            <a:off x="3028133" y="3154416"/>
            <a:ext cx="56256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7" name="Shape 5487"/>
          <p:cNvCxnSpPr/>
          <p:nvPr/>
        </p:nvCxnSpPr>
        <p:spPr>
          <a:xfrm flipH="1" rot="-9705065">
            <a:off x="3090002" y="2811550"/>
            <a:ext cx="11687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8" name="Shape 5488"/>
          <p:cNvCxnSpPr/>
          <p:nvPr/>
        </p:nvCxnSpPr>
        <p:spPr>
          <a:xfrm rot="1095286">
            <a:off x="3095011" y="2871525"/>
            <a:ext cx="60336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89" name="Shape 5489"/>
          <p:cNvCxnSpPr/>
          <p:nvPr/>
        </p:nvCxnSpPr>
        <p:spPr>
          <a:xfrm flipH="1" rot="-9698936">
            <a:off x="3064801" y="3008613"/>
            <a:ext cx="64795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0" name="Shape 5490"/>
          <p:cNvCxnSpPr/>
          <p:nvPr/>
        </p:nvCxnSpPr>
        <p:spPr>
          <a:xfrm flipH="1" rot="-9703373">
            <a:off x="3036810" y="3213528"/>
            <a:ext cx="68874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1" name="Shape 5491"/>
          <p:cNvCxnSpPr/>
          <p:nvPr/>
        </p:nvCxnSpPr>
        <p:spPr>
          <a:xfrm rot="1089368">
            <a:off x="2975790" y="3381569"/>
            <a:ext cx="77982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2" name="Shape 5492"/>
          <p:cNvCxnSpPr/>
          <p:nvPr/>
        </p:nvCxnSpPr>
        <p:spPr>
          <a:xfrm rot="1089368">
            <a:off x="2835775" y="3576473"/>
            <a:ext cx="7798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3" name="Shape 5493"/>
          <p:cNvCxnSpPr/>
          <p:nvPr/>
        </p:nvCxnSpPr>
        <p:spPr>
          <a:xfrm flipH="1" rot="-9706495">
            <a:off x="3117842" y="2700197"/>
            <a:ext cx="103596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4" name="Shape 5494"/>
          <p:cNvCxnSpPr/>
          <p:nvPr/>
        </p:nvCxnSpPr>
        <p:spPr>
          <a:xfrm flipH="1" rot="-9702227">
            <a:off x="3149570" y="2508953"/>
            <a:ext cx="3918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5" name="Shape 5495"/>
          <p:cNvCxnSpPr/>
          <p:nvPr/>
        </p:nvCxnSpPr>
        <p:spPr>
          <a:xfrm rot="10800000">
            <a:off x="3099700" y="2427607"/>
            <a:ext cx="0" cy="5179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6" name="Shape 5496"/>
          <p:cNvCxnSpPr/>
          <p:nvPr/>
        </p:nvCxnSpPr>
        <p:spPr>
          <a:xfrm rot="-9708981">
            <a:off x="3023376" y="2449477"/>
            <a:ext cx="4326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7" name="Shape 5497"/>
          <p:cNvCxnSpPr/>
          <p:nvPr/>
        </p:nvCxnSpPr>
        <p:spPr>
          <a:xfrm rot="-9700738">
            <a:off x="2973992" y="2452502"/>
            <a:ext cx="477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8" name="Shape 5498"/>
          <p:cNvCxnSpPr/>
          <p:nvPr/>
        </p:nvCxnSpPr>
        <p:spPr>
          <a:xfrm flipH="1" rot="-9706495">
            <a:off x="3145138" y="2487405"/>
            <a:ext cx="25899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99" name="Shape 5499"/>
          <p:cNvCxnSpPr/>
          <p:nvPr/>
        </p:nvCxnSpPr>
        <p:spPr>
          <a:xfrm flipH="1" rot="-9708981">
            <a:off x="3106573" y="2527277"/>
            <a:ext cx="43260" cy="3918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00" name="Shape 5500"/>
          <p:cNvCxnSpPr/>
          <p:nvPr/>
        </p:nvCxnSpPr>
        <p:spPr>
          <a:xfrm rot="1075675">
            <a:off x="3142811" y="2612293"/>
            <a:ext cx="21441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01" name="Shape 5501"/>
          <p:cNvCxnSpPr/>
          <p:nvPr/>
        </p:nvCxnSpPr>
        <p:spPr>
          <a:xfrm flipH="1" rot="-9702763">
            <a:off x="3116522" y="2676313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02" name="Shape 5502"/>
          <p:cNvCxnSpPr/>
          <p:nvPr/>
        </p:nvCxnSpPr>
        <p:spPr>
          <a:xfrm rot="1093505">
            <a:off x="3059360" y="2940173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03" name="Shape 5503"/>
          <p:cNvCxnSpPr/>
          <p:nvPr/>
        </p:nvCxnSpPr>
        <p:spPr>
          <a:xfrm flipH="1" rot="-9702763">
            <a:off x="3005575" y="3290551"/>
            <a:ext cx="73618" cy="1736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504" name="Shape 5504"/>
          <p:cNvSpPr/>
          <p:nvPr/>
        </p:nvSpPr>
        <p:spPr>
          <a:xfrm rot="1092024">
            <a:off x="2567771" y="2840940"/>
            <a:ext cx="282679" cy="359723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19050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505" name="Shape 5505"/>
          <p:cNvSpPr/>
          <p:nvPr/>
        </p:nvSpPr>
        <p:spPr>
          <a:xfrm rot="1092024">
            <a:off x="2680146" y="2902952"/>
            <a:ext cx="114301" cy="25285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506" name="Shape 5506"/>
          <p:cNvSpPr/>
          <p:nvPr/>
        </p:nvSpPr>
        <p:spPr>
          <a:xfrm rot="1092024">
            <a:off x="2615400" y="2930971"/>
            <a:ext cx="108705" cy="216112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19050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507" name="Shape 5507"/>
          <p:cNvSpPr/>
          <p:nvPr/>
        </p:nvSpPr>
        <p:spPr>
          <a:xfrm rot="1092208">
            <a:off x="2547066" y="2024528"/>
            <a:ext cx="296648" cy="587409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508" name="Shape 5508"/>
          <p:cNvSpPr/>
          <p:nvPr/>
        </p:nvSpPr>
        <p:spPr>
          <a:xfrm rot="1092208">
            <a:off x="2810171" y="2260238"/>
            <a:ext cx="111330" cy="197912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509" name="Shape 5509"/>
          <p:cNvSpPr/>
          <p:nvPr/>
        </p:nvSpPr>
        <p:spPr>
          <a:xfrm rot="1241621">
            <a:off x="2931632" y="3036466"/>
            <a:ext cx="127829" cy="125977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510" name="Shape 5510"/>
          <p:cNvSpPr/>
          <p:nvPr/>
        </p:nvSpPr>
        <p:spPr>
          <a:xfrm rot="1242583">
            <a:off x="2947251" y="3048447"/>
            <a:ext cx="112427" cy="108055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5511" name="Shape 5511"/>
          <p:cNvCxnSpPr/>
          <p:nvPr/>
        </p:nvCxnSpPr>
        <p:spPr>
          <a:xfrm rot="1093505">
            <a:off x="3269769" y="2050910"/>
            <a:ext cx="51798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2" name="Shape 5512"/>
          <p:cNvCxnSpPr/>
          <p:nvPr/>
        </p:nvCxnSpPr>
        <p:spPr>
          <a:xfrm rot="1087312">
            <a:off x="3197680" y="2140063"/>
            <a:ext cx="34722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3" name="Shape 5513"/>
          <p:cNvCxnSpPr/>
          <p:nvPr/>
        </p:nvCxnSpPr>
        <p:spPr>
          <a:xfrm rot="1106097">
            <a:off x="3068653" y="2343770"/>
            <a:ext cx="30357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4" name="Shape 5514"/>
          <p:cNvCxnSpPr/>
          <p:nvPr/>
        </p:nvCxnSpPr>
        <p:spPr>
          <a:xfrm rot="1093505">
            <a:off x="3149528" y="2219192"/>
            <a:ext cx="51798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5" name="Shape 5515"/>
          <p:cNvCxnSpPr/>
          <p:nvPr/>
        </p:nvCxnSpPr>
        <p:spPr>
          <a:xfrm rot="1093731">
            <a:off x="3219748" y="2037988"/>
            <a:ext cx="52747" cy="1954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6" name="Shape 5516"/>
          <p:cNvCxnSpPr/>
          <p:nvPr/>
        </p:nvCxnSpPr>
        <p:spPr>
          <a:xfrm rot="1084566">
            <a:off x="3169928" y="2117520"/>
            <a:ext cx="45442" cy="3785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7" name="Shape 5517"/>
          <p:cNvCxnSpPr/>
          <p:nvPr/>
        </p:nvCxnSpPr>
        <p:spPr>
          <a:xfrm rot="1079240">
            <a:off x="3118416" y="2206596"/>
            <a:ext cx="48574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8" name="Shape 5518"/>
          <p:cNvCxnSpPr/>
          <p:nvPr/>
        </p:nvCxnSpPr>
        <p:spPr>
          <a:xfrm rot="1090206">
            <a:off x="2985856" y="2405890"/>
            <a:ext cx="61570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19" name="Shape 5519"/>
          <p:cNvCxnSpPr/>
          <p:nvPr/>
        </p:nvCxnSpPr>
        <p:spPr>
          <a:xfrm rot="1087312">
            <a:off x="2902960" y="2504408"/>
            <a:ext cx="34722" cy="2779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0" name="Shape 5520"/>
          <p:cNvCxnSpPr/>
          <p:nvPr/>
        </p:nvCxnSpPr>
        <p:spPr>
          <a:xfrm flipH="1" rot="-9705065">
            <a:off x="2847378" y="2583975"/>
            <a:ext cx="58439" cy="977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1" name="Shape 5521"/>
          <p:cNvCxnSpPr/>
          <p:nvPr/>
        </p:nvCxnSpPr>
        <p:spPr>
          <a:xfrm rot="1098158">
            <a:off x="2789120" y="2657674"/>
            <a:ext cx="41078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2" name="Shape 5522"/>
          <p:cNvCxnSpPr/>
          <p:nvPr/>
        </p:nvCxnSpPr>
        <p:spPr>
          <a:xfrm flipH="1" rot="-9714993">
            <a:off x="2747106" y="2727885"/>
            <a:ext cx="46391" cy="1166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3" name="Shape 5523"/>
          <p:cNvCxnSpPr/>
          <p:nvPr/>
        </p:nvCxnSpPr>
        <p:spPr>
          <a:xfrm rot="1080250">
            <a:off x="2780637" y="2714196"/>
            <a:ext cx="3785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4" name="Shape 5524"/>
          <p:cNvCxnSpPr/>
          <p:nvPr/>
        </p:nvCxnSpPr>
        <p:spPr>
          <a:xfrm rot="1081483">
            <a:off x="2933475" y="2509146"/>
            <a:ext cx="3975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5" name="Shape 5525"/>
          <p:cNvCxnSpPr/>
          <p:nvPr/>
        </p:nvCxnSpPr>
        <p:spPr>
          <a:xfrm flipH="1" rot="1078148">
            <a:off x="2997500" y="2478853"/>
            <a:ext cx="11669" cy="63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6" name="Shape 5526"/>
          <p:cNvCxnSpPr/>
          <p:nvPr/>
        </p:nvCxnSpPr>
        <p:spPr>
          <a:xfrm rot="-9727278">
            <a:off x="2925321" y="2518388"/>
            <a:ext cx="29315" cy="758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7" name="Shape 5527"/>
          <p:cNvCxnSpPr/>
          <p:nvPr/>
        </p:nvCxnSpPr>
        <p:spPr>
          <a:xfrm rot="1096074">
            <a:off x="2863350" y="2560395"/>
            <a:ext cx="32539" cy="2495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8" name="Shape 5528"/>
          <p:cNvCxnSpPr/>
          <p:nvPr/>
        </p:nvCxnSpPr>
        <p:spPr>
          <a:xfrm rot="-9718517">
            <a:off x="2909095" y="2537836"/>
            <a:ext cx="39750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29" name="Shape 5529"/>
          <p:cNvCxnSpPr/>
          <p:nvPr/>
        </p:nvCxnSpPr>
        <p:spPr>
          <a:xfrm rot="-9712688">
            <a:off x="2879075" y="2569019"/>
            <a:ext cx="34722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0" name="Shape 5530"/>
          <p:cNvCxnSpPr/>
          <p:nvPr/>
        </p:nvCxnSpPr>
        <p:spPr>
          <a:xfrm rot="1074751">
            <a:off x="2901034" y="2549166"/>
            <a:ext cx="31212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1" name="Shape 5531"/>
          <p:cNvCxnSpPr/>
          <p:nvPr/>
        </p:nvCxnSpPr>
        <p:spPr>
          <a:xfrm rot="1094364">
            <a:off x="2951262" y="2557324"/>
            <a:ext cx="2779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2" name="Shape 5532"/>
          <p:cNvCxnSpPr/>
          <p:nvPr/>
        </p:nvCxnSpPr>
        <p:spPr>
          <a:xfrm rot="-9693903">
            <a:off x="2987979" y="2569840"/>
            <a:ext cx="8538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3" name="Shape 5533"/>
          <p:cNvCxnSpPr/>
          <p:nvPr/>
        </p:nvCxnSpPr>
        <p:spPr>
          <a:xfrm rot="-9705636">
            <a:off x="2935938" y="2580005"/>
            <a:ext cx="2779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4" name="Shape 5534"/>
          <p:cNvCxnSpPr/>
          <p:nvPr/>
        </p:nvCxnSpPr>
        <p:spPr>
          <a:xfrm rot="-9668811">
            <a:off x="2919327" y="2579884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5" name="Shape 5535"/>
          <p:cNvCxnSpPr/>
          <p:nvPr/>
        </p:nvCxnSpPr>
        <p:spPr>
          <a:xfrm rot="-9668811">
            <a:off x="2863008" y="2681960"/>
            <a:ext cx="12997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6" name="Shape 5536"/>
          <p:cNvCxnSpPr/>
          <p:nvPr/>
        </p:nvCxnSpPr>
        <p:spPr>
          <a:xfrm rot="-9712688">
            <a:off x="2845331" y="2702235"/>
            <a:ext cx="1736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7" name="Shape 5537"/>
          <p:cNvCxnSpPr/>
          <p:nvPr/>
        </p:nvCxnSpPr>
        <p:spPr>
          <a:xfrm rot="-9737052">
            <a:off x="2819503" y="2747717"/>
            <a:ext cx="22675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8" name="Shape 5538"/>
          <p:cNvCxnSpPr/>
          <p:nvPr/>
        </p:nvCxnSpPr>
        <p:spPr>
          <a:xfrm rot="-9668811">
            <a:off x="2788334" y="2741616"/>
            <a:ext cx="12997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39" name="Shape 5539"/>
          <p:cNvCxnSpPr/>
          <p:nvPr/>
        </p:nvCxnSpPr>
        <p:spPr>
          <a:xfrm rot="-9693903">
            <a:off x="2781410" y="2784905"/>
            <a:ext cx="1423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0" name="Shape 5540"/>
          <p:cNvCxnSpPr/>
          <p:nvPr/>
        </p:nvCxnSpPr>
        <p:spPr>
          <a:xfrm rot="-9620770">
            <a:off x="2813781" y="2773801"/>
            <a:ext cx="4459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1" name="Shape 5541"/>
          <p:cNvCxnSpPr/>
          <p:nvPr/>
        </p:nvCxnSpPr>
        <p:spPr>
          <a:xfrm rot="-9727278">
            <a:off x="2837602" y="2710035"/>
            <a:ext cx="19543" cy="5274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2" name="Shape 5542"/>
          <p:cNvCxnSpPr/>
          <p:nvPr/>
        </p:nvCxnSpPr>
        <p:spPr>
          <a:xfrm rot="-9721852">
            <a:off x="2872291" y="2699924"/>
            <a:ext cx="11669" cy="2144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3" name="Shape 5543"/>
          <p:cNvCxnSpPr/>
          <p:nvPr/>
        </p:nvCxnSpPr>
        <p:spPr>
          <a:xfrm rot="-9642597">
            <a:off x="2955675" y="2628417"/>
            <a:ext cx="6356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4" name="Shape 5544"/>
          <p:cNvCxnSpPr/>
          <p:nvPr/>
        </p:nvCxnSpPr>
        <p:spPr>
          <a:xfrm rot="-9693903">
            <a:off x="2979650" y="2604597"/>
            <a:ext cx="14230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5" name="Shape 5545"/>
          <p:cNvCxnSpPr/>
          <p:nvPr/>
        </p:nvCxnSpPr>
        <p:spPr>
          <a:xfrm rot="-9711715">
            <a:off x="3030968" y="2578905"/>
            <a:ext cx="18309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6" name="Shape 5546"/>
          <p:cNvCxnSpPr/>
          <p:nvPr/>
        </p:nvCxnSpPr>
        <p:spPr>
          <a:xfrm rot="-9693903">
            <a:off x="3063364" y="2519896"/>
            <a:ext cx="8538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7" name="Shape 5547"/>
          <p:cNvCxnSpPr/>
          <p:nvPr/>
        </p:nvCxnSpPr>
        <p:spPr>
          <a:xfrm rot="-9693903">
            <a:off x="3042851" y="2519632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8" name="Shape 5548"/>
          <p:cNvCxnSpPr/>
          <p:nvPr/>
        </p:nvCxnSpPr>
        <p:spPr>
          <a:xfrm rot="-9721852">
            <a:off x="3016727" y="2537915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49" name="Shape 5549"/>
          <p:cNvCxnSpPr/>
          <p:nvPr/>
        </p:nvCxnSpPr>
        <p:spPr>
          <a:xfrm rot="-9642597">
            <a:off x="2988491" y="2492545"/>
            <a:ext cx="6356" cy="258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0" name="Shape 5550"/>
          <p:cNvCxnSpPr/>
          <p:nvPr/>
        </p:nvCxnSpPr>
        <p:spPr>
          <a:xfrm rot="-9668811">
            <a:off x="3024081" y="2474042"/>
            <a:ext cx="12997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1" name="Shape 5551"/>
          <p:cNvCxnSpPr/>
          <p:nvPr/>
        </p:nvCxnSpPr>
        <p:spPr>
          <a:xfrm rot="-9724325">
            <a:off x="3064102" y="2487204"/>
            <a:ext cx="10720" cy="195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2" name="Shape 5552"/>
          <p:cNvCxnSpPr/>
          <p:nvPr/>
        </p:nvCxnSpPr>
        <p:spPr>
          <a:xfrm rot="-9727278">
            <a:off x="3088756" y="2487351"/>
            <a:ext cx="9771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3" name="Shape 5553"/>
          <p:cNvCxnSpPr/>
          <p:nvPr/>
        </p:nvCxnSpPr>
        <p:spPr>
          <a:xfrm rot="-9668811">
            <a:off x="3050034" y="2461356"/>
            <a:ext cx="12997" cy="183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4" name="Shape 5554"/>
          <p:cNvCxnSpPr/>
          <p:nvPr/>
        </p:nvCxnSpPr>
        <p:spPr>
          <a:xfrm flipH="1" rot="-9693903">
            <a:off x="3050680" y="2482186"/>
            <a:ext cx="948" cy="129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5" name="Shape 5555"/>
          <p:cNvCxnSpPr/>
          <p:nvPr/>
        </p:nvCxnSpPr>
        <p:spPr>
          <a:xfrm rot="-9706974">
            <a:off x="3008321" y="2486162"/>
            <a:ext cx="24950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6" name="Shape 5556"/>
          <p:cNvCxnSpPr/>
          <p:nvPr/>
        </p:nvCxnSpPr>
        <p:spPr>
          <a:xfrm rot="-9700738">
            <a:off x="3013164" y="2486894"/>
            <a:ext cx="47718" cy="2267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7" name="Shape 5557"/>
          <p:cNvCxnSpPr/>
          <p:nvPr/>
        </p:nvCxnSpPr>
        <p:spPr>
          <a:xfrm rot="-9693903">
            <a:off x="2992217" y="2531573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8" name="Shape 5558"/>
          <p:cNvCxnSpPr/>
          <p:nvPr/>
        </p:nvCxnSpPr>
        <p:spPr>
          <a:xfrm rot="-9693903">
            <a:off x="2959130" y="2522143"/>
            <a:ext cx="23717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59" name="Shape 5559"/>
          <p:cNvCxnSpPr/>
          <p:nvPr/>
        </p:nvCxnSpPr>
        <p:spPr>
          <a:xfrm rot="-9706495">
            <a:off x="2965752" y="2518721"/>
            <a:ext cx="2589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0" name="Shape 5560"/>
          <p:cNvCxnSpPr/>
          <p:nvPr/>
        </p:nvCxnSpPr>
        <p:spPr>
          <a:xfrm rot="-9711715">
            <a:off x="2960646" y="2612656"/>
            <a:ext cx="18309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1" name="Shape 5561"/>
          <p:cNvCxnSpPr/>
          <p:nvPr/>
        </p:nvCxnSpPr>
        <p:spPr>
          <a:xfrm rot="-9700738">
            <a:off x="2908780" y="2608384"/>
            <a:ext cx="4771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2" name="Shape 5562"/>
          <p:cNvCxnSpPr/>
          <p:nvPr/>
        </p:nvCxnSpPr>
        <p:spPr>
          <a:xfrm rot="-9709553">
            <a:off x="2869652" y="2654463"/>
            <a:ext cx="62518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3" name="Shape 5563"/>
          <p:cNvCxnSpPr/>
          <p:nvPr/>
        </p:nvCxnSpPr>
        <p:spPr>
          <a:xfrm rot="-9725249">
            <a:off x="2883766" y="2665767"/>
            <a:ext cx="3121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4" name="Shape 5564"/>
          <p:cNvCxnSpPr/>
          <p:nvPr/>
        </p:nvCxnSpPr>
        <p:spPr>
          <a:xfrm rot="-9668811">
            <a:off x="2896039" y="2693740"/>
            <a:ext cx="12997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5" name="Shape 5565"/>
          <p:cNvCxnSpPr/>
          <p:nvPr/>
        </p:nvCxnSpPr>
        <p:spPr>
          <a:xfrm rot="-9724325">
            <a:off x="2880044" y="2724492"/>
            <a:ext cx="1072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6" name="Shape 5566"/>
          <p:cNvCxnSpPr/>
          <p:nvPr/>
        </p:nvCxnSpPr>
        <p:spPr>
          <a:xfrm rot="-9716372">
            <a:off x="2852712" y="2745015"/>
            <a:ext cx="43545" cy="1072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7" name="Shape 5567"/>
          <p:cNvCxnSpPr/>
          <p:nvPr/>
        </p:nvCxnSpPr>
        <p:spPr>
          <a:xfrm rot="-9693903">
            <a:off x="2848295" y="2661568"/>
            <a:ext cx="758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8" name="Shape 5568"/>
          <p:cNvCxnSpPr/>
          <p:nvPr/>
        </p:nvCxnSpPr>
        <p:spPr>
          <a:xfrm rot="-9724325">
            <a:off x="2832448" y="2623249"/>
            <a:ext cx="21441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69" name="Shape 5569"/>
          <p:cNvCxnSpPr/>
          <p:nvPr/>
        </p:nvCxnSpPr>
        <p:spPr>
          <a:xfrm rot="-9693903">
            <a:off x="2856139" y="2599455"/>
            <a:ext cx="23717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0" name="Shape 5570"/>
          <p:cNvCxnSpPr/>
          <p:nvPr/>
        </p:nvCxnSpPr>
        <p:spPr>
          <a:xfrm rot="-9711715">
            <a:off x="2757609" y="2794893"/>
            <a:ext cx="18309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1" name="Shape 5571"/>
          <p:cNvCxnSpPr/>
          <p:nvPr/>
        </p:nvCxnSpPr>
        <p:spPr>
          <a:xfrm rot="-9721852">
            <a:off x="2775933" y="2740878"/>
            <a:ext cx="1166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2" name="Shape 5572"/>
          <p:cNvCxnSpPr/>
          <p:nvPr/>
        </p:nvCxnSpPr>
        <p:spPr>
          <a:xfrm rot="-9703642">
            <a:off x="2813265" y="2754394"/>
            <a:ext cx="33488" cy="249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3" name="Shape 5573"/>
          <p:cNvCxnSpPr/>
          <p:nvPr/>
        </p:nvCxnSpPr>
        <p:spPr>
          <a:xfrm rot="-9737052">
            <a:off x="2848654" y="2754202"/>
            <a:ext cx="22675" cy="2931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4" name="Shape 5574"/>
          <p:cNvCxnSpPr/>
          <p:nvPr/>
        </p:nvCxnSpPr>
        <p:spPr>
          <a:xfrm rot="-9693903">
            <a:off x="2901449" y="2766800"/>
            <a:ext cx="8538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5" name="Shape 5575"/>
          <p:cNvCxnSpPr/>
          <p:nvPr/>
        </p:nvCxnSpPr>
        <p:spPr>
          <a:xfrm rot="-9725733">
            <a:off x="2908169" y="2736935"/>
            <a:ext cx="20492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6" name="Shape 5576"/>
          <p:cNvCxnSpPr/>
          <p:nvPr/>
        </p:nvCxnSpPr>
        <p:spPr>
          <a:xfrm rot="-9717943">
            <a:off x="2929111" y="2674730"/>
            <a:ext cx="27133" cy="378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7" name="Shape 5577"/>
          <p:cNvCxnSpPr/>
          <p:nvPr/>
        </p:nvCxnSpPr>
        <p:spPr>
          <a:xfrm rot="-9724325">
            <a:off x="2960067" y="2651944"/>
            <a:ext cx="21441" cy="3472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8" name="Shape 5578"/>
          <p:cNvCxnSpPr/>
          <p:nvPr/>
        </p:nvCxnSpPr>
        <p:spPr>
          <a:xfrm rot="-9693903">
            <a:off x="2994284" y="2609718"/>
            <a:ext cx="16127" cy="2713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79" name="Shape 5579"/>
          <p:cNvCxnSpPr/>
          <p:nvPr/>
        </p:nvCxnSpPr>
        <p:spPr>
          <a:xfrm rot="-9798045">
            <a:off x="2998609" y="2577152"/>
            <a:ext cx="313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0" name="Shape 5580"/>
          <p:cNvCxnSpPr/>
          <p:nvPr/>
        </p:nvCxnSpPr>
        <p:spPr>
          <a:xfrm rot="1093505">
            <a:off x="2828130" y="2644887"/>
            <a:ext cx="258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1" name="Shape 5581"/>
          <p:cNvCxnSpPr/>
          <p:nvPr/>
        </p:nvCxnSpPr>
        <p:spPr>
          <a:xfrm rot="1106097">
            <a:off x="2825332" y="2656978"/>
            <a:ext cx="14230" cy="44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2" name="Shape 5582"/>
          <p:cNvCxnSpPr/>
          <p:nvPr/>
        </p:nvCxnSpPr>
        <p:spPr>
          <a:xfrm rot="1072722">
            <a:off x="2806957" y="2687998"/>
            <a:ext cx="195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3" name="Shape 5583"/>
          <p:cNvCxnSpPr/>
          <p:nvPr/>
        </p:nvCxnSpPr>
        <p:spPr>
          <a:xfrm rot="1093026">
            <a:off x="2803008" y="2705935"/>
            <a:ext cx="24950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4" name="Shape 5584"/>
          <p:cNvCxnSpPr/>
          <p:nvPr/>
        </p:nvCxnSpPr>
        <p:spPr>
          <a:xfrm rot="1075675">
            <a:off x="2796196" y="2699763"/>
            <a:ext cx="2144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5" name="Shape 5585"/>
          <p:cNvCxnSpPr/>
          <p:nvPr/>
        </p:nvCxnSpPr>
        <p:spPr>
          <a:xfrm flipH="1" rot="-9705636">
            <a:off x="2770461" y="2757400"/>
            <a:ext cx="27796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6" name="Shape 5586"/>
          <p:cNvCxnSpPr/>
          <p:nvPr/>
        </p:nvCxnSpPr>
        <p:spPr>
          <a:xfrm flipH="1" rot="-9717943">
            <a:off x="2755032" y="2796400"/>
            <a:ext cx="27133" cy="31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7" name="Shape 5587"/>
          <p:cNvCxnSpPr/>
          <p:nvPr/>
        </p:nvCxnSpPr>
        <p:spPr>
          <a:xfrm flipH="1" rot="-9724325">
            <a:off x="2753666" y="2813133"/>
            <a:ext cx="21441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8" name="Shape 5588"/>
          <p:cNvCxnSpPr/>
          <p:nvPr/>
        </p:nvCxnSpPr>
        <p:spPr>
          <a:xfrm rot="1088285">
            <a:off x="2827568" y="2642839"/>
            <a:ext cx="18309" cy="204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89" name="Shape 5589"/>
          <p:cNvCxnSpPr/>
          <p:nvPr/>
        </p:nvCxnSpPr>
        <p:spPr>
          <a:xfrm rot="1072722">
            <a:off x="2854239" y="2609963"/>
            <a:ext cx="2931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0" name="Shape 5590"/>
          <p:cNvCxnSpPr/>
          <p:nvPr/>
        </p:nvCxnSpPr>
        <p:spPr>
          <a:xfrm rot="1074267">
            <a:off x="2850158" y="2600409"/>
            <a:ext cx="20492" cy="1612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1" name="Shape 5591"/>
          <p:cNvCxnSpPr/>
          <p:nvPr/>
        </p:nvCxnSpPr>
        <p:spPr>
          <a:xfrm flipH="1" rot="-9717943">
            <a:off x="2886712" y="2563218"/>
            <a:ext cx="27133" cy="9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2" name="Shape 5592"/>
          <p:cNvCxnSpPr/>
          <p:nvPr/>
        </p:nvCxnSpPr>
        <p:spPr>
          <a:xfrm rot="1072722">
            <a:off x="2966778" y="2461983"/>
            <a:ext cx="19543" cy="540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3" name="Shape 5593"/>
          <p:cNvCxnSpPr/>
          <p:nvPr/>
        </p:nvCxnSpPr>
        <p:spPr>
          <a:xfrm rot="1074267">
            <a:off x="2956892" y="2470496"/>
            <a:ext cx="20492" cy="1423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4" name="Shape 5594"/>
          <p:cNvCxnSpPr/>
          <p:nvPr/>
        </p:nvCxnSpPr>
        <p:spPr>
          <a:xfrm rot="1072722">
            <a:off x="2941749" y="2493728"/>
            <a:ext cx="19543" cy="1166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5" name="Shape 5595"/>
          <p:cNvCxnSpPr/>
          <p:nvPr/>
        </p:nvCxnSpPr>
        <p:spPr>
          <a:xfrm rot="1097237">
            <a:off x="3081239" y="2750791"/>
            <a:ext cx="736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6" name="Shape 5596"/>
          <p:cNvCxnSpPr/>
          <p:nvPr/>
        </p:nvCxnSpPr>
        <p:spPr>
          <a:xfrm flipH="1" rot="-9708981">
            <a:off x="3130684" y="2598891"/>
            <a:ext cx="43260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7" name="Shape 5597"/>
          <p:cNvCxnSpPr/>
          <p:nvPr/>
        </p:nvCxnSpPr>
        <p:spPr>
          <a:xfrm flipH="1" rot="-9699700">
            <a:off x="3001791" y="3254944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8" name="Shape 5598"/>
          <p:cNvCxnSpPr/>
          <p:nvPr/>
        </p:nvCxnSpPr>
        <p:spPr>
          <a:xfrm rot="1093505">
            <a:off x="2969397" y="3338341"/>
            <a:ext cx="5179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99" name="Shape 5599"/>
          <p:cNvCxnSpPr/>
          <p:nvPr/>
        </p:nvCxnSpPr>
        <p:spPr>
          <a:xfrm rot="1101064">
            <a:off x="2922227" y="3425958"/>
            <a:ext cx="64795" cy="3035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0" name="Shape 5600"/>
          <p:cNvCxnSpPr/>
          <p:nvPr/>
        </p:nvCxnSpPr>
        <p:spPr>
          <a:xfrm rot="1097237">
            <a:off x="2894413" y="3513674"/>
            <a:ext cx="73618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1" name="Shape 5601"/>
          <p:cNvCxnSpPr/>
          <p:nvPr/>
        </p:nvCxnSpPr>
        <p:spPr>
          <a:xfrm rot="1096627">
            <a:off x="2775145" y="3574357"/>
            <a:ext cx="68874" cy="4771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2" name="Shape 5602"/>
          <p:cNvCxnSpPr/>
          <p:nvPr/>
        </p:nvCxnSpPr>
        <p:spPr>
          <a:xfrm rot="1088098">
            <a:off x="2705279" y="3659732"/>
            <a:ext cx="90600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3" name="Shape 5603"/>
          <p:cNvCxnSpPr/>
          <p:nvPr/>
        </p:nvCxnSpPr>
        <p:spPr>
          <a:xfrm rot="1088098">
            <a:off x="2652168" y="3732148"/>
            <a:ext cx="90600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4" name="Shape 5604"/>
          <p:cNvCxnSpPr/>
          <p:nvPr/>
        </p:nvCxnSpPr>
        <p:spPr>
          <a:xfrm rot="1101064">
            <a:off x="2556760" y="3770952"/>
            <a:ext cx="64795" cy="68874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5" name="Shape 5605"/>
          <p:cNvCxnSpPr/>
          <p:nvPr/>
        </p:nvCxnSpPr>
        <p:spPr>
          <a:xfrm rot="1087312">
            <a:off x="2485527" y="3749430"/>
            <a:ext cx="17361" cy="9505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6" name="Shape 5606"/>
          <p:cNvCxnSpPr/>
          <p:nvPr/>
        </p:nvCxnSpPr>
        <p:spPr>
          <a:xfrm>
            <a:off x="2399005" y="3695266"/>
            <a:ext cx="0" cy="9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7" name="Shape 5607"/>
          <p:cNvCxnSpPr/>
          <p:nvPr/>
        </p:nvCxnSpPr>
        <p:spPr>
          <a:xfrm flipH="1" rot="1075675">
            <a:off x="2356580" y="3660681"/>
            <a:ext cx="21441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8" name="Shape 5608"/>
          <p:cNvCxnSpPr/>
          <p:nvPr/>
        </p:nvCxnSpPr>
        <p:spPr>
          <a:xfrm flipH="1" rot="1097237">
            <a:off x="2255543" y="3586437"/>
            <a:ext cx="73618" cy="56256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9" name="Shape 5609"/>
          <p:cNvCxnSpPr/>
          <p:nvPr/>
        </p:nvCxnSpPr>
        <p:spPr>
          <a:xfrm flipH="1" rot="1101064">
            <a:off x="2208480" y="3500880"/>
            <a:ext cx="64795" cy="4326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0" name="Shape 5610"/>
          <p:cNvCxnSpPr/>
          <p:nvPr/>
        </p:nvCxnSpPr>
        <p:spPr>
          <a:xfrm flipH="1" rot="1106097">
            <a:off x="2193591" y="3557810"/>
            <a:ext cx="30357" cy="1299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1" name="Shape 5611"/>
          <p:cNvCxnSpPr/>
          <p:nvPr/>
        </p:nvCxnSpPr>
        <p:spPr>
          <a:xfrm flipH="1" rot="1100300">
            <a:off x="2208309" y="3439817"/>
            <a:ext cx="56256" cy="25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2" name="Shape 5612"/>
          <p:cNvCxnSpPr/>
          <p:nvPr/>
        </p:nvCxnSpPr>
        <p:spPr>
          <a:xfrm flipH="1" rot="1101064">
            <a:off x="2198936" y="3333350"/>
            <a:ext cx="64795" cy="2144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3" name="Shape 5613"/>
          <p:cNvCxnSpPr/>
          <p:nvPr/>
        </p:nvCxnSpPr>
        <p:spPr>
          <a:xfrm flipH="1" rot="1097237">
            <a:off x="2169617" y="3125318"/>
            <a:ext cx="7361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4" name="Shape 5614"/>
          <p:cNvCxnSpPr/>
          <p:nvPr/>
        </p:nvCxnSpPr>
        <p:spPr>
          <a:xfrm flipH="1" rot="1092373">
            <a:off x="2144303" y="3052313"/>
            <a:ext cx="95058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5" name="Shape 5615"/>
          <p:cNvCxnSpPr/>
          <p:nvPr/>
        </p:nvCxnSpPr>
        <p:spPr>
          <a:xfrm flipH="1" rot="1088098">
            <a:off x="2127486" y="2895957"/>
            <a:ext cx="90600" cy="34722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6" name="Shape 5616"/>
          <p:cNvCxnSpPr/>
          <p:nvPr/>
        </p:nvCxnSpPr>
        <p:spPr>
          <a:xfrm flipH="1" rot="1091592">
            <a:off x="2129222" y="2699045"/>
            <a:ext cx="112419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7" name="Shape 5617"/>
          <p:cNvCxnSpPr/>
          <p:nvPr/>
        </p:nvCxnSpPr>
        <p:spPr>
          <a:xfrm flipH="1" rot="1096265">
            <a:off x="2137904" y="2558756"/>
            <a:ext cx="99517" cy="8538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18" name="Shape 5618"/>
          <p:cNvCxnSpPr/>
          <p:nvPr/>
        </p:nvCxnSpPr>
        <p:spPr>
          <a:xfrm flipH="1" rot="1096627">
            <a:off x="2177270" y="2398198"/>
            <a:ext cx="68874" cy="445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19" name="Shape 5619"/>
          <p:cNvSpPr/>
          <p:nvPr/>
        </p:nvSpPr>
        <p:spPr>
          <a:xfrm rot="1088285">
            <a:off x="2976870" y="3054378"/>
            <a:ext cx="18309" cy="1954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0" name="Shape 5620"/>
          <p:cNvSpPr/>
          <p:nvPr/>
        </p:nvSpPr>
        <p:spPr>
          <a:xfrm rot="1087312">
            <a:off x="2977965" y="3066572"/>
            <a:ext cx="34722" cy="37853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1" name="Shape 5621"/>
          <p:cNvSpPr/>
          <p:nvPr/>
        </p:nvSpPr>
        <p:spPr>
          <a:xfrm rot="1087312">
            <a:off x="2960366" y="3098224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2" name="Shape 5622"/>
          <p:cNvSpPr/>
          <p:nvPr/>
        </p:nvSpPr>
        <p:spPr>
          <a:xfrm rot="1080250">
            <a:off x="3017019" y="3090248"/>
            <a:ext cx="37853" cy="34722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3" name="Shape 5623"/>
          <p:cNvSpPr/>
          <p:nvPr/>
        </p:nvSpPr>
        <p:spPr>
          <a:xfrm rot="1087312">
            <a:off x="3087555" y="309214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4" name="Shape 5624"/>
          <p:cNvSpPr/>
          <p:nvPr/>
        </p:nvSpPr>
        <p:spPr>
          <a:xfrm rot="1074267">
            <a:off x="3143299" y="3138325"/>
            <a:ext cx="20492" cy="2144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5" name="Shape 5625"/>
          <p:cNvSpPr/>
          <p:nvPr/>
        </p:nvSpPr>
        <p:spPr>
          <a:xfrm rot="1075675">
            <a:off x="3173413" y="3197629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6" name="Shape 5626"/>
          <p:cNvSpPr/>
          <p:nvPr/>
        </p:nvSpPr>
        <p:spPr>
          <a:xfrm rot="1087312">
            <a:off x="3098729" y="3180122"/>
            <a:ext cx="17361" cy="17361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7" name="Shape 5627"/>
          <p:cNvSpPr/>
          <p:nvPr/>
        </p:nvSpPr>
        <p:spPr>
          <a:xfrm rot="1075675">
            <a:off x="3140280" y="3205807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8" name="Shape 5628"/>
          <p:cNvSpPr/>
          <p:nvPr/>
        </p:nvSpPr>
        <p:spPr>
          <a:xfrm rot="1075675">
            <a:off x="3138751" y="3171758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9" name="Shape 5629"/>
          <p:cNvSpPr/>
          <p:nvPr/>
        </p:nvSpPr>
        <p:spPr>
          <a:xfrm rot="1075675">
            <a:off x="3111843" y="311536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30" name="Shape 5630"/>
          <p:cNvSpPr/>
          <p:nvPr/>
        </p:nvSpPr>
        <p:spPr>
          <a:xfrm rot="1075675">
            <a:off x="3072550" y="3126280"/>
            <a:ext cx="10720" cy="1166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31" name="Shape 5631"/>
          <p:cNvSpPr/>
          <p:nvPr/>
        </p:nvSpPr>
        <p:spPr>
          <a:xfrm rot="1090582">
            <a:off x="2525314" y="3256350"/>
            <a:ext cx="147142" cy="139931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32" name="Shape 5632"/>
          <p:cNvSpPr/>
          <p:nvPr/>
        </p:nvSpPr>
        <p:spPr>
          <a:xfrm rot="1095055">
            <a:off x="2311201" y="3369348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33" name="Shape 5633"/>
          <p:cNvSpPr/>
          <p:nvPr/>
        </p:nvSpPr>
        <p:spPr>
          <a:xfrm rot="31056">
            <a:off x="2299244" y="3088193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634" name="Shape 5634"/>
          <p:cNvSpPr/>
          <p:nvPr/>
        </p:nvSpPr>
        <p:spPr>
          <a:xfrm rot="1920239">
            <a:off x="2476188" y="3120432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635" name="Shape 5635"/>
          <p:cNvSpPr/>
          <p:nvPr/>
        </p:nvSpPr>
        <p:spPr>
          <a:xfrm flipH="1" rot="5577019">
            <a:off x="2577671" y="342272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636" name="Shape 5636"/>
          <p:cNvSpPr/>
          <p:nvPr/>
        </p:nvSpPr>
        <p:spPr>
          <a:xfrm rot="4893066">
            <a:off x="2572582" y="3270317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637" name="Shape 5637"/>
          <p:cNvSpPr/>
          <p:nvPr/>
        </p:nvSpPr>
        <p:spPr>
          <a:xfrm rot="1106097">
            <a:off x="2368057" y="2687470"/>
            <a:ext cx="16127" cy="130729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38" name="Shape 5638"/>
          <p:cNvSpPr/>
          <p:nvPr/>
        </p:nvSpPr>
        <p:spPr>
          <a:xfrm rot="1106097">
            <a:off x="2340939" y="2790638"/>
            <a:ext cx="14230" cy="9505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39" name="Shape 5639"/>
          <p:cNvSpPr/>
          <p:nvPr/>
        </p:nvSpPr>
        <p:spPr>
          <a:xfrm rot="-538358">
            <a:off x="2580313" y="2534120"/>
            <a:ext cx="17311" cy="1264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0" name="Shape 5640"/>
          <p:cNvSpPr/>
          <p:nvPr/>
        </p:nvSpPr>
        <p:spPr>
          <a:xfrm rot="-637179">
            <a:off x="2617156" y="2630165"/>
            <a:ext cx="14650" cy="9196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1" name="Shape 5641"/>
          <p:cNvSpPr/>
          <p:nvPr/>
        </p:nvSpPr>
        <p:spPr>
          <a:xfrm rot="1074267">
            <a:off x="2438768" y="2262028"/>
            <a:ext cx="20492" cy="7798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2" name="Shape 5642"/>
          <p:cNvSpPr/>
          <p:nvPr/>
        </p:nvSpPr>
        <p:spPr>
          <a:xfrm rot="1106097">
            <a:off x="2423202" y="2323645"/>
            <a:ext cx="18024" cy="56826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3" name="Shape 5643"/>
          <p:cNvSpPr/>
          <p:nvPr/>
        </p:nvSpPr>
        <p:spPr>
          <a:xfrm rot="4799521">
            <a:off x="2694435" y="1753435"/>
            <a:ext cx="20715" cy="78083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4" name="Shape 5644"/>
          <p:cNvSpPr/>
          <p:nvPr/>
        </p:nvSpPr>
        <p:spPr>
          <a:xfrm rot="4822816">
            <a:off x="2643071" y="1773606"/>
            <a:ext cx="17952" cy="5672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5" name="Shape 5645"/>
          <p:cNvSpPr/>
          <p:nvPr/>
        </p:nvSpPr>
        <p:spPr>
          <a:xfrm rot="1091019">
            <a:off x="2375403" y="3073496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6" name="Shape 5646"/>
          <p:cNvSpPr/>
          <p:nvPr/>
        </p:nvSpPr>
        <p:spPr>
          <a:xfrm rot="1026164">
            <a:off x="2402026" y="3131709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7" name="Shape 5647"/>
          <p:cNvSpPr/>
          <p:nvPr/>
        </p:nvSpPr>
        <p:spPr>
          <a:xfrm rot="1041242">
            <a:off x="2416293" y="3104170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8" name="Shape 5648"/>
          <p:cNvSpPr/>
          <p:nvPr/>
        </p:nvSpPr>
        <p:spPr>
          <a:xfrm rot="1026164">
            <a:off x="2409811" y="311636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9" name="Shape 5649"/>
          <p:cNvSpPr/>
          <p:nvPr/>
        </p:nvSpPr>
        <p:spPr>
          <a:xfrm rot="1026164">
            <a:off x="2431374" y="309541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0" name="Shape 5650"/>
          <p:cNvSpPr/>
          <p:nvPr/>
        </p:nvSpPr>
        <p:spPr>
          <a:xfrm rot="1041242">
            <a:off x="2410450" y="310677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1" name="Shape 5651"/>
          <p:cNvSpPr/>
          <p:nvPr/>
        </p:nvSpPr>
        <p:spPr>
          <a:xfrm rot="1106097">
            <a:off x="2390856" y="3117301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2" name="Shape 5652"/>
          <p:cNvSpPr/>
          <p:nvPr/>
        </p:nvSpPr>
        <p:spPr>
          <a:xfrm rot="1026164">
            <a:off x="2400524" y="3085438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3" name="Shape 5653"/>
          <p:cNvSpPr/>
          <p:nvPr/>
        </p:nvSpPr>
        <p:spPr>
          <a:xfrm rot="1026164">
            <a:off x="2444764" y="3110829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4" name="Shape 5654"/>
          <p:cNvSpPr/>
          <p:nvPr/>
        </p:nvSpPr>
        <p:spPr>
          <a:xfrm rot="1106097">
            <a:off x="2409657" y="3092023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5" name="Shape 5655"/>
          <p:cNvSpPr/>
          <p:nvPr/>
        </p:nvSpPr>
        <p:spPr>
          <a:xfrm rot="1157403">
            <a:off x="2418141" y="3079684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6" name="Shape 5656"/>
          <p:cNvSpPr/>
          <p:nvPr/>
        </p:nvSpPr>
        <p:spPr>
          <a:xfrm rot="1041242">
            <a:off x="2387731" y="309865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7" name="Shape 5657"/>
          <p:cNvSpPr/>
          <p:nvPr/>
        </p:nvSpPr>
        <p:spPr>
          <a:xfrm rot="1041242">
            <a:off x="2401422" y="311024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8" name="Shape 5658"/>
          <p:cNvSpPr/>
          <p:nvPr/>
        </p:nvSpPr>
        <p:spPr>
          <a:xfrm rot="1041242">
            <a:off x="2433929" y="312092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9" name="Shape 5659"/>
          <p:cNvSpPr/>
          <p:nvPr/>
        </p:nvSpPr>
        <p:spPr>
          <a:xfrm rot="1041242">
            <a:off x="2430328" y="3134222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0" name="Shape 5660"/>
          <p:cNvSpPr/>
          <p:nvPr/>
        </p:nvSpPr>
        <p:spPr>
          <a:xfrm rot="1041242">
            <a:off x="2428883" y="308703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1" name="Shape 5661"/>
          <p:cNvSpPr/>
          <p:nvPr/>
        </p:nvSpPr>
        <p:spPr>
          <a:xfrm rot="1041242">
            <a:off x="2426607" y="311299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2" name="Shape 5662"/>
          <p:cNvSpPr/>
          <p:nvPr/>
        </p:nvSpPr>
        <p:spPr>
          <a:xfrm rot="1041242">
            <a:off x="2422345" y="311964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3" name="Shape 5663"/>
          <p:cNvSpPr/>
          <p:nvPr/>
        </p:nvSpPr>
        <p:spPr>
          <a:xfrm rot="1041242">
            <a:off x="2417074" y="314198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4" name="Shape 5664"/>
          <p:cNvSpPr/>
          <p:nvPr/>
        </p:nvSpPr>
        <p:spPr>
          <a:xfrm rot="1091019">
            <a:off x="2530776" y="1907564"/>
            <a:ext cx="86520" cy="82441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5" name="Shape 5665"/>
          <p:cNvSpPr/>
          <p:nvPr/>
        </p:nvSpPr>
        <p:spPr>
          <a:xfrm rot="1026164">
            <a:off x="2577137" y="1966567"/>
            <a:ext cx="8160" cy="816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6" name="Shape 5666"/>
          <p:cNvSpPr/>
          <p:nvPr/>
        </p:nvSpPr>
        <p:spPr>
          <a:xfrm rot="1041242">
            <a:off x="2571666" y="1938239"/>
            <a:ext cx="10057" cy="1015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7" name="Shape 5667"/>
          <p:cNvSpPr/>
          <p:nvPr/>
        </p:nvSpPr>
        <p:spPr>
          <a:xfrm rot="1026164">
            <a:off x="2565185" y="1950437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8" name="Shape 5668"/>
          <p:cNvSpPr/>
          <p:nvPr/>
        </p:nvSpPr>
        <p:spPr>
          <a:xfrm rot="1026164">
            <a:off x="2594290" y="1924332"/>
            <a:ext cx="12241" cy="113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69" name="Shape 5669"/>
          <p:cNvSpPr/>
          <p:nvPr/>
        </p:nvSpPr>
        <p:spPr>
          <a:xfrm rot="1041242">
            <a:off x="2548074" y="193508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0" name="Shape 5670"/>
          <p:cNvSpPr/>
          <p:nvPr/>
        </p:nvSpPr>
        <p:spPr>
          <a:xfrm rot="1106097">
            <a:off x="2546230" y="1951370"/>
            <a:ext cx="9486" cy="977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1" name="Shape 5671"/>
          <p:cNvSpPr/>
          <p:nvPr/>
        </p:nvSpPr>
        <p:spPr>
          <a:xfrm rot="1026164">
            <a:off x="2555898" y="1919507"/>
            <a:ext cx="8160" cy="787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2" name="Shape 5672"/>
          <p:cNvSpPr/>
          <p:nvPr/>
        </p:nvSpPr>
        <p:spPr>
          <a:xfrm rot="1026164">
            <a:off x="2600138" y="1944898"/>
            <a:ext cx="12241" cy="1110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3" name="Shape 5673"/>
          <p:cNvSpPr/>
          <p:nvPr/>
        </p:nvSpPr>
        <p:spPr>
          <a:xfrm rot="1106097">
            <a:off x="2585484" y="1954528"/>
            <a:ext cx="13281" cy="1224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4" name="Shape 5674"/>
          <p:cNvSpPr/>
          <p:nvPr/>
        </p:nvSpPr>
        <p:spPr>
          <a:xfrm rot="1157403">
            <a:off x="2573515" y="1913753"/>
            <a:ext cx="6356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5" name="Shape 5675"/>
          <p:cNvSpPr/>
          <p:nvPr/>
        </p:nvSpPr>
        <p:spPr>
          <a:xfrm rot="1041242">
            <a:off x="2543105" y="1932725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6" name="Shape 5676"/>
          <p:cNvSpPr/>
          <p:nvPr/>
        </p:nvSpPr>
        <p:spPr>
          <a:xfrm rot="1041242">
            <a:off x="2556796" y="194431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7" name="Shape 5677"/>
          <p:cNvSpPr/>
          <p:nvPr/>
        </p:nvSpPr>
        <p:spPr>
          <a:xfrm rot="1041242">
            <a:off x="2589302" y="195499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8" name="Shape 5678"/>
          <p:cNvSpPr/>
          <p:nvPr/>
        </p:nvSpPr>
        <p:spPr>
          <a:xfrm rot="1041242">
            <a:off x="2585702" y="1968291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79" name="Shape 5679"/>
          <p:cNvSpPr/>
          <p:nvPr/>
        </p:nvSpPr>
        <p:spPr>
          <a:xfrm rot="1041242">
            <a:off x="2584257" y="1921106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0" name="Shape 5680"/>
          <p:cNvSpPr/>
          <p:nvPr/>
        </p:nvSpPr>
        <p:spPr>
          <a:xfrm rot="1041242">
            <a:off x="2568269" y="1950198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1" name="Shape 5681"/>
          <p:cNvSpPr/>
          <p:nvPr/>
        </p:nvSpPr>
        <p:spPr>
          <a:xfrm rot="1041242">
            <a:off x="2569167" y="1931669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2" name="Shape 5682"/>
          <p:cNvSpPr/>
          <p:nvPr/>
        </p:nvSpPr>
        <p:spPr>
          <a:xfrm rot="1041242">
            <a:off x="2572448" y="1976057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3" name="Shape 5683"/>
          <p:cNvSpPr/>
          <p:nvPr/>
        </p:nvSpPr>
        <p:spPr>
          <a:xfrm rot="1091019">
            <a:off x="2483595" y="2552703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4" name="Shape 5684"/>
          <p:cNvSpPr/>
          <p:nvPr/>
        </p:nvSpPr>
        <p:spPr>
          <a:xfrm rot="1026164">
            <a:off x="2496894" y="2581749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5" name="Shape 5685"/>
          <p:cNvSpPr/>
          <p:nvPr/>
        </p:nvSpPr>
        <p:spPr>
          <a:xfrm rot="1041242">
            <a:off x="2503938" y="2567990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6" name="Shape 5686"/>
          <p:cNvSpPr/>
          <p:nvPr/>
        </p:nvSpPr>
        <p:spPr>
          <a:xfrm rot="1051534">
            <a:off x="2500775" y="2574098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7" name="Shape 5687"/>
          <p:cNvSpPr/>
          <p:nvPr/>
        </p:nvSpPr>
        <p:spPr>
          <a:xfrm rot="1051534">
            <a:off x="2511536" y="2563635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8" name="Shape 5688"/>
          <p:cNvSpPr/>
          <p:nvPr/>
        </p:nvSpPr>
        <p:spPr>
          <a:xfrm rot="1233363">
            <a:off x="2501074" y="25693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9" name="Shape 5689"/>
          <p:cNvSpPr/>
          <p:nvPr/>
        </p:nvSpPr>
        <p:spPr>
          <a:xfrm rot="1106097">
            <a:off x="2491319" y="2574556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0" name="Shape 5690"/>
          <p:cNvSpPr/>
          <p:nvPr/>
        </p:nvSpPr>
        <p:spPr>
          <a:xfrm rot="1051534">
            <a:off x="2518219" y="2571333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1" name="Shape 5691"/>
          <p:cNvSpPr/>
          <p:nvPr/>
        </p:nvSpPr>
        <p:spPr>
          <a:xfrm rot="1233363">
            <a:off x="2489736" y="25653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2" name="Shape 5692"/>
          <p:cNvSpPr/>
          <p:nvPr/>
        </p:nvSpPr>
        <p:spPr>
          <a:xfrm rot="1233363">
            <a:off x="2512791" y="257644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3" name="Shape 5693"/>
          <p:cNvSpPr/>
          <p:nvPr/>
        </p:nvSpPr>
        <p:spPr>
          <a:xfrm rot="1233363">
            <a:off x="2510995" y="25830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4" name="Shape 5694"/>
          <p:cNvSpPr/>
          <p:nvPr/>
        </p:nvSpPr>
        <p:spPr>
          <a:xfrm rot="1233363">
            <a:off x="2510274" y="255952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5" name="Shape 5695"/>
          <p:cNvSpPr/>
          <p:nvPr/>
        </p:nvSpPr>
        <p:spPr>
          <a:xfrm rot="1233363">
            <a:off x="2507011" y="257579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6" name="Shape 5696"/>
          <p:cNvSpPr/>
          <p:nvPr/>
        </p:nvSpPr>
        <p:spPr>
          <a:xfrm rot="1233363">
            <a:off x="2504380" y="2586950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7" name="Shape 5697"/>
          <p:cNvSpPr/>
          <p:nvPr/>
        </p:nvSpPr>
        <p:spPr>
          <a:xfrm rot="-9708981">
            <a:off x="2354058" y="2476030"/>
            <a:ext cx="43260" cy="41078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8" name="Shape 5698"/>
          <p:cNvSpPr/>
          <p:nvPr/>
        </p:nvSpPr>
        <p:spPr>
          <a:xfrm rot="-9773836">
            <a:off x="2379938" y="2483981"/>
            <a:ext cx="4080" cy="4080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9" name="Shape 5699"/>
          <p:cNvSpPr/>
          <p:nvPr/>
        </p:nvSpPr>
        <p:spPr>
          <a:xfrm rot="-9758758">
            <a:off x="2371946" y="2496413"/>
            <a:ext cx="5028" cy="540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0" name="Shape 5700"/>
          <p:cNvSpPr/>
          <p:nvPr/>
        </p:nvSpPr>
        <p:spPr>
          <a:xfrm rot="-9748466">
            <a:off x="2374160" y="2490022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1" name="Shape 5701"/>
          <p:cNvSpPr/>
          <p:nvPr/>
        </p:nvSpPr>
        <p:spPr>
          <a:xfrm rot="-9748466">
            <a:off x="2363399" y="2500484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2" name="Shape 5702"/>
          <p:cNvSpPr/>
          <p:nvPr/>
        </p:nvSpPr>
        <p:spPr>
          <a:xfrm rot="-9566637">
            <a:off x="2377276" y="24978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3" name="Shape 5703"/>
          <p:cNvSpPr/>
          <p:nvPr/>
        </p:nvSpPr>
        <p:spPr>
          <a:xfrm rot="-9693903">
            <a:off x="2384850" y="2490512"/>
            <a:ext cx="4743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4" name="Shape 5704"/>
          <p:cNvSpPr/>
          <p:nvPr/>
        </p:nvSpPr>
        <p:spPr>
          <a:xfrm rot="-9773836">
            <a:off x="2380688" y="2507363"/>
            <a:ext cx="4080" cy="379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5" name="Shape 5705"/>
          <p:cNvSpPr/>
          <p:nvPr/>
        </p:nvSpPr>
        <p:spPr>
          <a:xfrm rot="-9748466">
            <a:off x="2356716" y="2492786"/>
            <a:ext cx="5977" cy="5692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6" name="Shape 5706"/>
          <p:cNvSpPr/>
          <p:nvPr/>
        </p:nvSpPr>
        <p:spPr>
          <a:xfrm rot="-9693903">
            <a:off x="2373571" y="2501893"/>
            <a:ext cx="6640" cy="597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7" name="Shape 5707"/>
          <p:cNvSpPr/>
          <p:nvPr/>
        </p:nvSpPr>
        <p:spPr>
          <a:xfrm rot="-9798045">
            <a:off x="2372821" y="2511258"/>
            <a:ext cx="3132" cy="284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8" name="Shape 5708"/>
          <p:cNvSpPr/>
          <p:nvPr/>
        </p:nvSpPr>
        <p:spPr>
          <a:xfrm rot="-9566637">
            <a:off x="2388614" y="250192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9" name="Shape 5709"/>
          <p:cNvSpPr/>
          <p:nvPr/>
        </p:nvSpPr>
        <p:spPr>
          <a:xfrm rot="-9566637">
            <a:off x="2365558" y="249080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0" name="Shape 5710"/>
          <p:cNvSpPr/>
          <p:nvPr/>
        </p:nvSpPr>
        <p:spPr>
          <a:xfrm rot="-9566637">
            <a:off x="2367355" y="24841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1" name="Shape 5711"/>
          <p:cNvSpPr/>
          <p:nvPr/>
        </p:nvSpPr>
        <p:spPr>
          <a:xfrm rot="-9566637">
            <a:off x="2368076" y="2507722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2" name="Shape 5712"/>
          <p:cNvSpPr/>
          <p:nvPr/>
        </p:nvSpPr>
        <p:spPr>
          <a:xfrm rot="-9566637">
            <a:off x="2373970" y="2480298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3" name="Shape 5713"/>
          <p:cNvSpPr/>
          <p:nvPr/>
        </p:nvSpPr>
        <p:spPr>
          <a:xfrm flipH="1" rot="2905192">
            <a:off x="3285653" y="1362112"/>
            <a:ext cx="48468" cy="6478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14" name="Shape 5714"/>
          <p:cNvSpPr/>
          <p:nvPr/>
        </p:nvSpPr>
        <p:spPr>
          <a:xfrm flipH="1" rot="5166643">
            <a:off x="3306961" y="1477421"/>
            <a:ext cx="80215" cy="74375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15" name="Shape 5715"/>
          <p:cNvSpPr/>
          <p:nvPr/>
        </p:nvSpPr>
        <p:spPr>
          <a:xfrm flipH="1" rot="-255167">
            <a:off x="3173656" y="1258986"/>
            <a:ext cx="80929" cy="10995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16" name="Shape 5716"/>
          <p:cNvSpPr/>
          <p:nvPr/>
        </p:nvSpPr>
        <p:spPr>
          <a:xfrm flipH="1" rot="-2933209">
            <a:off x="3028108" y="1198857"/>
            <a:ext cx="83070" cy="2113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17" name="Shape 5717"/>
          <p:cNvSpPr/>
          <p:nvPr/>
        </p:nvSpPr>
        <p:spPr>
          <a:xfrm rot="-10768944">
            <a:off x="3231132" y="1587821"/>
            <a:ext cx="71179" cy="27237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18" name="Shape 5718"/>
          <p:cNvSpPr/>
          <p:nvPr/>
        </p:nvSpPr>
        <p:spPr>
          <a:xfrm rot="-8879761">
            <a:off x="3054033" y="1565066"/>
            <a:ext cx="71334" cy="262887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19" name="Shape 5719"/>
          <p:cNvSpPr/>
          <p:nvPr/>
        </p:nvSpPr>
        <p:spPr>
          <a:xfrm flipH="1" rot="-5222981">
            <a:off x="2941239" y="1313298"/>
            <a:ext cx="82645" cy="21235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20" name="Shape 5720"/>
          <p:cNvSpPr/>
          <p:nvPr/>
        </p:nvSpPr>
        <p:spPr>
          <a:xfrm rot="-5906934">
            <a:off x="2934264" y="1432050"/>
            <a:ext cx="94709" cy="24601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5721" name="Shape 5721"/>
          <p:cNvSpPr/>
          <p:nvPr/>
        </p:nvSpPr>
        <p:spPr>
          <a:xfrm rot="-9704945">
            <a:off x="3113140" y="1390532"/>
            <a:ext cx="177214" cy="188505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22" name="Shape 5722"/>
          <p:cNvSpPr txBox="1"/>
          <p:nvPr/>
        </p:nvSpPr>
        <p:spPr>
          <a:xfrm>
            <a:off x="3400025" y="1978500"/>
            <a:ext cx="1057499" cy="9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/>
              <a:t>~</a:t>
            </a:r>
          </a:p>
        </p:txBody>
      </p:sp>
      <p:sp>
        <p:nvSpPr>
          <p:cNvPr id="5723" name="Shape 5723"/>
          <p:cNvSpPr txBox="1"/>
          <p:nvPr/>
        </p:nvSpPr>
        <p:spPr>
          <a:xfrm>
            <a:off x="1436075" y="3914425"/>
            <a:ext cx="2400599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System with </a:t>
            </a:r>
            <a:r>
              <a:rPr lang="en" u="sng"/>
              <a:t>specialized</a:t>
            </a:r>
            <a:r>
              <a:rPr lang="en"/>
              <a:t> </a:t>
            </a:r>
            <a:r>
              <a:rPr b="1" lang="en"/>
              <a:t>sub-systems</a:t>
            </a:r>
          </a:p>
        </p:txBody>
      </p:sp>
      <p:sp>
        <p:nvSpPr>
          <p:cNvPr id="5724" name="Shape 5724"/>
          <p:cNvSpPr txBox="1"/>
          <p:nvPr/>
        </p:nvSpPr>
        <p:spPr>
          <a:xfrm>
            <a:off x="4514687" y="3914425"/>
            <a:ext cx="2400599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System with </a:t>
            </a:r>
            <a:r>
              <a:rPr lang="en" u="sng"/>
              <a:t>specialized</a:t>
            </a:r>
            <a:r>
              <a:rPr lang="en"/>
              <a:t> </a:t>
            </a:r>
            <a:r>
              <a:rPr b="1" lang="en"/>
              <a:t>sub-systems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28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Shape 57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24" y="1220534"/>
            <a:ext cx="2637425" cy="240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30" name="Shape 5730"/>
          <p:cNvCxnSpPr/>
          <p:nvPr/>
        </p:nvCxnSpPr>
        <p:spPr>
          <a:xfrm flipH="1">
            <a:off x="963825" y="3642450"/>
            <a:ext cx="75899" cy="702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31" name="Shape 5731"/>
          <p:cNvCxnSpPr/>
          <p:nvPr/>
        </p:nvCxnSpPr>
        <p:spPr>
          <a:xfrm>
            <a:off x="2430600" y="3277525"/>
            <a:ext cx="392399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32" name="Shape 5732"/>
          <p:cNvCxnSpPr/>
          <p:nvPr/>
        </p:nvCxnSpPr>
        <p:spPr>
          <a:xfrm>
            <a:off x="2850625" y="2430600"/>
            <a:ext cx="750299" cy="13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33" name="Shape 5733"/>
          <p:cNvCxnSpPr/>
          <p:nvPr/>
        </p:nvCxnSpPr>
        <p:spPr>
          <a:xfrm flipH="1" rot="10800000">
            <a:off x="2692250" y="1425425"/>
            <a:ext cx="619799" cy="2270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34" name="Shape 5734"/>
          <p:cNvCxnSpPr/>
          <p:nvPr/>
        </p:nvCxnSpPr>
        <p:spPr>
          <a:xfrm flipH="1" rot="10800000">
            <a:off x="2162050" y="399250"/>
            <a:ext cx="543899" cy="771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38" name="Shape 5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9" name="Shape 57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24" y="1220534"/>
            <a:ext cx="2637425" cy="24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0" name="Shape 5740"/>
          <p:cNvSpPr txBox="1"/>
          <p:nvPr/>
        </p:nvSpPr>
        <p:spPr>
          <a:xfrm>
            <a:off x="2671650" y="22175"/>
            <a:ext cx="3800699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Work allocation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Identify, prioritize and assign tasks</a:t>
            </a:r>
          </a:p>
        </p:txBody>
      </p:sp>
      <p:cxnSp>
        <p:nvCxnSpPr>
          <p:cNvPr id="5741" name="Shape 5741"/>
          <p:cNvCxnSpPr/>
          <p:nvPr/>
        </p:nvCxnSpPr>
        <p:spPr>
          <a:xfrm flipH="1">
            <a:off x="963825" y="3642450"/>
            <a:ext cx="75899" cy="702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42" name="Shape 5742"/>
          <p:cNvCxnSpPr/>
          <p:nvPr/>
        </p:nvCxnSpPr>
        <p:spPr>
          <a:xfrm>
            <a:off x="2430600" y="3277525"/>
            <a:ext cx="392399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43" name="Shape 5743"/>
          <p:cNvCxnSpPr/>
          <p:nvPr/>
        </p:nvCxnSpPr>
        <p:spPr>
          <a:xfrm>
            <a:off x="2850625" y="2430600"/>
            <a:ext cx="750299" cy="13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44" name="Shape 5744"/>
          <p:cNvCxnSpPr/>
          <p:nvPr/>
        </p:nvCxnSpPr>
        <p:spPr>
          <a:xfrm flipH="1" rot="10800000">
            <a:off x="2692250" y="1425425"/>
            <a:ext cx="619799" cy="2270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745" name="Shape 5745"/>
          <p:cNvCxnSpPr/>
          <p:nvPr/>
        </p:nvCxnSpPr>
        <p:spPr>
          <a:xfrm flipH="1" rot="10800000">
            <a:off x="2162050" y="399250"/>
            <a:ext cx="543899" cy="771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49" name="Shape 5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0" name="Shape 575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Work allocation</a:t>
            </a:r>
          </a:p>
        </p:txBody>
      </p:sp>
      <p:sp>
        <p:nvSpPr>
          <p:cNvPr id="5751" name="Shape 575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Largely for free due to Linus’ Law  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55" name="Shape 5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6" name="Shape 575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Linus’s Law?</a:t>
            </a:r>
          </a:p>
        </p:txBody>
      </p:sp>
      <p:sp>
        <p:nvSpPr>
          <p:cNvPr id="5757" name="Shape 575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58" name="Shape 57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" y="1200150"/>
            <a:ext cx="2427450" cy="367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62" name="Shape 5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3" name="Shape 57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Linus’s Law?</a:t>
            </a:r>
          </a:p>
        </p:txBody>
      </p:sp>
      <p:sp>
        <p:nvSpPr>
          <p:cNvPr id="5764" name="Shape 576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Eric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/>
              <a:t>Raymond</a:t>
            </a:r>
          </a:p>
        </p:txBody>
      </p:sp>
      <p:pic>
        <p:nvPicPr>
          <p:cNvPr id="5765" name="Shape 57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" y="1200150"/>
            <a:ext cx="2427450" cy="367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6" name="Shape 57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8000" y="1063378"/>
            <a:ext cx="3111700" cy="479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/>
          <p:nvPr>
            <p:ph idx="1" type="body"/>
          </p:nvPr>
        </p:nvSpPr>
        <p:spPr>
          <a:xfrm>
            <a:off x="457200" y="209550"/>
            <a:ext cx="8229600" cy="464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/>
              <a:t>Wikipedia as a socio-technical system</a:t>
            </a: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1800"/>
              <a:t>Systems-thinking &amp; Biological metaphors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Critique of algorithmic quality control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Standpoint epistemology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Encoding of ideology in technology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Infrastructure for socio-technical change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“progress catalyst”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Hearing to speech vs. Speaking to be heard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The dangers of “subjective algorithms”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931" name="Shape 9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6111" y="1827300"/>
            <a:ext cx="1364976" cy="10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Shape 932"/>
          <p:cNvSpPr/>
          <p:nvPr/>
        </p:nvSpPr>
        <p:spPr>
          <a:xfrm>
            <a:off x="6624815" y="3251225"/>
            <a:ext cx="2416499" cy="1635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3" name="Shape 933"/>
          <p:cNvSpPr/>
          <p:nvPr/>
        </p:nvSpPr>
        <p:spPr>
          <a:xfrm>
            <a:off x="6877539" y="3386171"/>
            <a:ext cx="2011763" cy="1124449"/>
          </a:xfrm>
          <a:custGeom>
            <a:pathLst>
              <a:path extrusionOk="0" h="139944" w="250375">
                <a:moveTo>
                  <a:pt x="0" y="139844"/>
                </a:moveTo>
                <a:cubicBezTo>
                  <a:pt x="6463" y="139538"/>
                  <a:pt x="29719" y="141014"/>
                  <a:pt x="38778" y="138012"/>
                </a:cubicBezTo>
                <a:cubicBezTo>
                  <a:pt x="47836" y="135009"/>
                  <a:pt x="50228" y="129767"/>
                  <a:pt x="54350" y="121829"/>
                </a:cubicBezTo>
                <a:cubicBezTo>
                  <a:pt x="58472" y="113890"/>
                  <a:pt x="59184" y="108037"/>
                  <a:pt x="63510" y="90379"/>
                </a:cubicBezTo>
                <a:cubicBezTo>
                  <a:pt x="67835" y="72720"/>
                  <a:pt x="75468" y="30941"/>
                  <a:pt x="80303" y="15878"/>
                </a:cubicBezTo>
                <a:cubicBezTo>
                  <a:pt x="85137" y="814"/>
                  <a:pt x="89005" y="51"/>
                  <a:pt x="92517" y="0"/>
                </a:cubicBezTo>
                <a:cubicBezTo>
                  <a:pt x="96028" y="-51"/>
                  <a:pt x="98114" y="8294"/>
                  <a:pt x="101371" y="15572"/>
                </a:cubicBezTo>
                <a:cubicBezTo>
                  <a:pt x="104627" y="22849"/>
                  <a:pt x="107477" y="32416"/>
                  <a:pt x="112058" y="43663"/>
                </a:cubicBezTo>
                <a:cubicBezTo>
                  <a:pt x="116638" y="54909"/>
                  <a:pt x="120302" y="71702"/>
                  <a:pt x="128852" y="83051"/>
                </a:cubicBezTo>
                <a:cubicBezTo>
                  <a:pt x="137401" y="94399"/>
                  <a:pt x="143100" y="106511"/>
                  <a:pt x="163354" y="111753"/>
                </a:cubicBezTo>
                <a:cubicBezTo>
                  <a:pt x="183607" y="116994"/>
                  <a:pt x="235871" y="114043"/>
                  <a:pt x="250375" y="114501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934" name="Shape 934"/>
          <p:cNvCxnSpPr/>
          <p:nvPr/>
        </p:nvCxnSpPr>
        <p:spPr>
          <a:xfrm>
            <a:off x="6803335" y="3364893"/>
            <a:ext cx="0" cy="1368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5" name="Shape 935"/>
          <p:cNvCxnSpPr/>
          <p:nvPr/>
        </p:nvCxnSpPr>
        <p:spPr>
          <a:xfrm rot="10800000">
            <a:off x="6727496" y="4671675"/>
            <a:ext cx="24164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936" name="Shape 9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0335" y="4181789"/>
            <a:ext cx="149361" cy="14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Shape 9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4193" y="3939959"/>
            <a:ext cx="298739" cy="14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Shape 938"/>
          <p:cNvPicPr preferRelativeResize="0"/>
          <p:nvPr/>
        </p:nvPicPr>
        <p:blipFill rotWithShape="1">
          <a:blip r:embed="rId6">
            <a:alphaModFix/>
          </a:blip>
          <a:srcRect b="17332" l="68335" r="6180" t="57250"/>
          <a:stretch/>
        </p:blipFill>
        <p:spPr>
          <a:xfrm>
            <a:off x="7049631" y="3617745"/>
            <a:ext cx="263023" cy="16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Shape 9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3654" y="3626542"/>
            <a:ext cx="298740" cy="3430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0" name="Shape 940"/>
          <p:cNvCxnSpPr/>
          <p:nvPr/>
        </p:nvCxnSpPr>
        <p:spPr>
          <a:xfrm rot="1106097">
            <a:off x="8362042" y="1457136"/>
            <a:ext cx="2846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41" name="Shape 941"/>
          <p:cNvCxnSpPr/>
          <p:nvPr/>
        </p:nvCxnSpPr>
        <p:spPr>
          <a:xfrm>
            <a:off x="8335796" y="1457946"/>
            <a:ext cx="0" cy="4363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42" name="Shape 942"/>
          <p:cNvCxnSpPr/>
          <p:nvPr/>
        </p:nvCxnSpPr>
        <p:spPr>
          <a:xfrm rot="1106097">
            <a:off x="8384938" y="1457490"/>
            <a:ext cx="36049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943" name="Shape 9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6384674" y="189074"/>
            <a:ext cx="1022799" cy="1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Shape 944"/>
          <p:cNvPicPr preferRelativeResize="0"/>
          <p:nvPr/>
        </p:nvPicPr>
        <p:blipFill rotWithShape="1">
          <a:blip r:embed="rId9">
            <a:alphaModFix/>
          </a:blip>
          <a:srcRect b="4479" l="21710" r="55698" t="68745"/>
          <a:stretch/>
        </p:blipFill>
        <p:spPr>
          <a:xfrm>
            <a:off x="6737805" y="615924"/>
            <a:ext cx="316536" cy="211027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Shape 945"/>
          <p:cNvSpPr/>
          <p:nvPr/>
        </p:nvSpPr>
        <p:spPr>
          <a:xfrm>
            <a:off x="6585484" y="906570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" name="Shape 946"/>
          <p:cNvSpPr/>
          <p:nvPr/>
        </p:nvSpPr>
        <p:spPr>
          <a:xfrm>
            <a:off x="6570595" y="1001975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7" name="Shape 947"/>
          <p:cNvSpPr/>
          <p:nvPr/>
        </p:nvSpPr>
        <p:spPr>
          <a:xfrm>
            <a:off x="6399316" y="977192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8" name="Shape 948"/>
          <p:cNvSpPr/>
          <p:nvPr/>
        </p:nvSpPr>
        <p:spPr>
          <a:xfrm>
            <a:off x="6414205" y="881788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9" name="Shape 949"/>
          <p:cNvSpPr/>
          <p:nvPr/>
        </p:nvSpPr>
        <p:spPr>
          <a:xfrm>
            <a:off x="6493096" y="999275"/>
            <a:ext cx="77400" cy="77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0" name="Shape 950"/>
          <p:cNvSpPr/>
          <p:nvPr/>
        </p:nvSpPr>
        <p:spPr>
          <a:xfrm>
            <a:off x="7114721" y="1036317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1" name="Shape 951"/>
          <p:cNvSpPr/>
          <p:nvPr/>
        </p:nvSpPr>
        <p:spPr>
          <a:xfrm>
            <a:off x="7128217" y="949836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2" name="Shape 952"/>
          <p:cNvSpPr/>
          <p:nvPr/>
        </p:nvSpPr>
        <p:spPr>
          <a:xfrm>
            <a:off x="7272509" y="940579"/>
            <a:ext cx="70199" cy="70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3" name="Shape 953"/>
          <p:cNvSpPr/>
          <p:nvPr/>
        </p:nvSpPr>
        <p:spPr>
          <a:xfrm>
            <a:off x="7259013" y="1027060"/>
            <a:ext cx="97200" cy="14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6478207" y="1094679"/>
            <a:ext cx="107100" cy="1634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5" name="Shape 955"/>
          <p:cNvSpPr/>
          <p:nvPr/>
        </p:nvSpPr>
        <p:spPr>
          <a:xfrm rot="1091893">
            <a:off x="8222373" y="257151"/>
            <a:ext cx="449485" cy="1209401"/>
          </a:xfrm>
          <a:custGeom>
            <a:pathLst>
              <a:path extrusionOk="0" h="203888" w="75777">
                <a:moveTo>
                  <a:pt x="44924" y="128954"/>
                </a:moveTo>
                <a:cubicBezTo>
                  <a:pt x="45083" y="127089"/>
                  <a:pt x="45296" y="121334"/>
                  <a:pt x="45883" y="117764"/>
                </a:cubicBezTo>
                <a:cubicBezTo>
                  <a:pt x="46469" y="114193"/>
                  <a:pt x="47322" y="110996"/>
                  <a:pt x="48441" y="107533"/>
                </a:cubicBezTo>
                <a:cubicBezTo>
                  <a:pt x="49560" y="104069"/>
                  <a:pt x="51158" y="100658"/>
                  <a:pt x="52597" y="96982"/>
                </a:cubicBezTo>
                <a:cubicBezTo>
                  <a:pt x="54035" y="93305"/>
                  <a:pt x="55794" y="89628"/>
                  <a:pt x="57073" y="85472"/>
                </a:cubicBezTo>
                <a:cubicBezTo>
                  <a:pt x="58351" y="81315"/>
                  <a:pt x="58991" y="76520"/>
                  <a:pt x="60270" y="72044"/>
                </a:cubicBezTo>
                <a:cubicBezTo>
                  <a:pt x="61548" y="67567"/>
                  <a:pt x="63893" y="62505"/>
                  <a:pt x="64746" y="58615"/>
                </a:cubicBezTo>
                <a:cubicBezTo>
                  <a:pt x="65598" y="54725"/>
                  <a:pt x="65172" y="53339"/>
                  <a:pt x="65386" y="48704"/>
                </a:cubicBezTo>
                <a:cubicBezTo>
                  <a:pt x="65599" y="44068"/>
                  <a:pt x="66664" y="35968"/>
                  <a:pt x="66025" y="30800"/>
                </a:cubicBezTo>
                <a:cubicBezTo>
                  <a:pt x="65385" y="25631"/>
                  <a:pt x="62987" y="21314"/>
                  <a:pt x="61549" y="17691"/>
                </a:cubicBezTo>
                <a:cubicBezTo>
                  <a:pt x="60110" y="14067"/>
                  <a:pt x="60643" y="11829"/>
                  <a:pt x="57393" y="9059"/>
                </a:cubicBezTo>
                <a:cubicBezTo>
                  <a:pt x="54142" y="6288"/>
                  <a:pt x="46149" y="2451"/>
                  <a:pt x="42046" y="1066"/>
                </a:cubicBezTo>
                <a:cubicBezTo>
                  <a:pt x="37942" y="-319"/>
                  <a:pt x="36077" y="-213"/>
                  <a:pt x="32774" y="746"/>
                </a:cubicBezTo>
                <a:cubicBezTo>
                  <a:pt x="29470" y="1705"/>
                  <a:pt x="25794" y="2771"/>
                  <a:pt x="22224" y="6821"/>
                </a:cubicBezTo>
                <a:cubicBezTo>
                  <a:pt x="18653" y="10870"/>
                  <a:pt x="14283" y="19450"/>
                  <a:pt x="11353" y="25045"/>
                </a:cubicBezTo>
                <a:cubicBezTo>
                  <a:pt x="8422" y="30640"/>
                  <a:pt x="6077" y="35382"/>
                  <a:pt x="4639" y="40391"/>
                </a:cubicBezTo>
                <a:cubicBezTo>
                  <a:pt x="3200" y="45399"/>
                  <a:pt x="3413" y="48277"/>
                  <a:pt x="2721" y="55098"/>
                </a:cubicBezTo>
                <a:cubicBezTo>
                  <a:pt x="2028" y="61918"/>
                  <a:pt x="802" y="70764"/>
                  <a:pt x="483" y="81315"/>
                </a:cubicBezTo>
                <a:cubicBezTo>
                  <a:pt x="163" y="91865"/>
                  <a:pt x="-530" y="106679"/>
                  <a:pt x="802" y="118403"/>
                </a:cubicBezTo>
                <a:cubicBezTo>
                  <a:pt x="2134" y="130126"/>
                  <a:pt x="5651" y="142222"/>
                  <a:pt x="8476" y="151654"/>
                </a:cubicBezTo>
                <a:cubicBezTo>
                  <a:pt x="11300" y="161085"/>
                  <a:pt x="15136" y="168598"/>
                  <a:pt x="17747" y="174993"/>
                </a:cubicBezTo>
                <a:cubicBezTo>
                  <a:pt x="20358" y="181387"/>
                  <a:pt x="21371" y="185703"/>
                  <a:pt x="24142" y="190020"/>
                </a:cubicBezTo>
                <a:cubicBezTo>
                  <a:pt x="26913" y="194336"/>
                  <a:pt x="30536" y="198652"/>
                  <a:pt x="34373" y="200891"/>
                </a:cubicBezTo>
                <a:cubicBezTo>
                  <a:pt x="38209" y="203129"/>
                  <a:pt x="43485" y="203182"/>
                  <a:pt x="47162" y="203449"/>
                </a:cubicBezTo>
                <a:cubicBezTo>
                  <a:pt x="50838" y="203715"/>
                  <a:pt x="53503" y="204673"/>
                  <a:pt x="56434" y="202489"/>
                </a:cubicBezTo>
                <a:cubicBezTo>
                  <a:pt x="59364" y="200304"/>
                  <a:pt x="62454" y="193803"/>
                  <a:pt x="64746" y="190340"/>
                </a:cubicBezTo>
                <a:cubicBezTo>
                  <a:pt x="67037" y="186876"/>
                  <a:pt x="68423" y="185065"/>
                  <a:pt x="70182" y="181708"/>
                </a:cubicBezTo>
                <a:cubicBezTo>
                  <a:pt x="71940" y="178351"/>
                  <a:pt x="74497" y="175260"/>
                  <a:pt x="75297" y="170198"/>
                </a:cubicBezTo>
                <a:cubicBezTo>
                  <a:pt x="76096" y="165135"/>
                  <a:pt x="75616" y="157835"/>
                  <a:pt x="74977" y="151334"/>
                </a:cubicBezTo>
                <a:cubicBezTo>
                  <a:pt x="74337" y="144833"/>
                  <a:pt x="72365" y="138545"/>
                  <a:pt x="71460" y="131192"/>
                </a:cubicBezTo>
                <a:cubicBezTo>
                  <a:pt x="70554" y="123838"/>
                  <a:pt x="70447" y="112754"/>
                  <a:pt x="69542" y="107213"/>
                </a:cubicBezTo>
                <a:cubicBezTo>
                  <a:pt x="68636" y="101671"/>
                  <a:pt x="67836" y="99859"/>
                  <a:pt x="66025" y="97941"/>
                </a:cubicBezTo>
                <a:cubicBezTo>
                  <a:pt x="64213" y="96022"/>
                  <a:pt x="60377" y="95756"/>
                  <a:pt x="58672" y="95703"/>
                </a:cubicBezTo>
                <a:cubicBezTo>
                  <a:pt x="56966" y="95649"/>
                  <a:pt x="56273" y="97301"/>
                  <a:pt x="55794" y="9762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56" name="Shape 956"/>
          <p:cNvSpPr/>
          <p:nvPr/>
        </p:nvSpPr>
        <p:spPr>
          <a:xfrm rot="2901988">
            <a:off x="8391951" y="1306061"/>
            <a:ext cx="3612" cy="2723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7" name="Shape 957"/>
          <p:cNvSpPr/>
          <p:nvPr/>
        </p:nvSpPr>
        <p:spPr>
          <a:xfrm rot="2700000">
            <a:off x="8378107" y="1321990"/>
            <a:ext cx="2969" cy="19784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8" name="Shape 958"/>
          <p:cNvSpPr/>
          <p:nvPr/>
        </p:nvSpPr>
        <p:spPr>
          <a:xfrm flipH="1" rot="-7894471">
            <a:off x="8229967" y="132980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59" name="Shape 959"/>
          <p:cNvSpPr/>
          <p:nvPr/>
        </p:nvSpPr>
        <p:spPr>
          <a:xfrm flipH="1" rot="-5633665">
            <a:off x="8206683" y="1274985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60" name="Shape 960"/>
          <p:cNvSpPr/>
          <p:nvPr/>
        </p:nvSpPr>
        <p:spPr>
          <a:xfrm flipH="1" rot="10544401">
            <a:off x="8264860" y="1355225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61" name="Shape 961"/>
          <p:cNvSpPr/>
          <p:nvPr/>
        </p:nvSpPr>
        <p:spPr>
          <a:xfrm flipH="1" rot="7866768">
            <a:off x="8327806" y="1337155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62" name="Shape 962"/>
          <p:cNvSpPr/>
          <p:nvPr/>
        </p:nvSpPr>
        <p:spPr>
          <a:xfrm rot="1091893">
            <a:off x="8478984" y="1083876"/>
            <a:ext cx="82901" cy="140260"/>
          </a:xfrm>
          <a:custGeom>
            <a:pathLst>
              <a:path extrusionOk="0" h="23646" w="13976">
                <a:moveTo>
                  <a:pt x="13651" y="8069"/>
                </a:moveTo>
                <a:cubicBezTo>
                  <a:pt x="13424" y="7276"/>
                  <a:pt x="13564" y="4652"/>
                  <a:pt x="12292" y="3314"/>
                </a:cubicBezTo>
                <a:cubicBezTo>
                  <a:pt x="11019" y="1975"/>
                  <a:pt x="8009" y="-250"/>
                  <a:pt x="6018" y="36"/>
                </a:cubicBezTo>
                <a:cubicBezTo>
                  <a:pt x="4026" y="322"/>
                  <a:pt x="1222" y="2893"/>
                  <a:pt x="343" y="5032"/>
                </a:cubicBezTo>
                <a:cubicBezTo>
                  <a:pt x="-536" y="7170"/>
                  <a:pt x="563" y="10433"/>
                  <a:pt x="743" y="12865"/>
                </a:cubicBezTo>
                <a:cubicBezTo>
                  <a:pt x="922" y="15296"/>
                  <a:pt x="1042" y="17827"/>
                  <a:pt x="1422" y="19619"/>
                </a:cubicBezTo>
                <a:cubicBezTo>
                  <a:pt x="1801" y="21410"/>
                  <a:pt x="1975" y="23376"/>
                  <a:pt x="3021" y="23616"/>
                </a:cubicBezTo>
                <a:cubicBezTo>
                  <a:pt x="4066" y="23855"/>
                  <a:pt x="6278" y="22017"/>
                  <a:pt x="7697" y="21058"/>
                </a:cubicBezTo>
                <a:cubicBezTo>
                  <a:pt x="9115" y="20098"/>
                  <a:pt x="10633" y="18800"/>
                  <a:pt x="11533" y="17861"/>
                </a:cubicBezTo>
                <a:cubicBezTo>
                  <a:pt x="12432" y="16921"/>
                  <a:pt x="12732" y="16122"/>
                  <a:pt x="13092" y="15423"/>
                </a:cubicBezTo>
                <a:cubicBezTo>
                  <a:pt x="13451" y="14723"/>
                  <a:pt x="13544" y="14343"/>
                  <a:pt x="13691" y="13664"/>
                </a:cubicBezTo>
                <a:cubicBezTo>
                  <a:pt x="13837" y="12984"/>
                  <a:pt x="13991" y="12351"/>
                  <a:pt x="13971" y="11346"/>
                </a:cubicBezTo>
                <a:cubicBezTo>
                  <a:pt x="13951" y="10340"/>
                  <a:pt x="13637" y="8249"/>
                  <a:pt x="13571" y="7630"/>
                </a:cubicBezTo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63" name="Shape 963"/>
          <p:cNvSpPr/>
          <p:nvPr/>
        </p:nvSpPr>
        <p:spPr>
          <a:xfrm rot="1091893">
            <a:off x="8453863" y="924389"/>
            <a:ext cx="92113" cy="122424"/>
          </a:xfrm>
          <a:custGeom>
            <a:pathLst>
              <a:path extrusionOk="0" h="20639" w="15529">
                <a:moveTo>
                  <a:pt x="0" y="20058"/>
                </a:moveTo>
                <a:cubicBezTo>
                  <a:pt x="239" y="20151"/>
                  <a:pt x="638" y="20697"/>
                  <a:pt x="1438" y="20618"/>
                </a:cubicBezTo>
                <a:cubicBezTo>
                  <a:pt x="2237" y="20538"/>
                  <a:pt x="3049" y="20858"/>
                  <a:pt x="4795" y="19579"/>
                </a:cubicBezTo>
                <a:cubicBezTo>
                  <a:pt x="6540" y="18300"/>
                  <a:pt x="10177" y="15994"/>
                  <a:pt x="11909" y="12944"/>
                </a:cubicBezTo>
                <a:cubicBezTo>
                  <a:pt x="13640" y="9893"/>
                  <a:pt x="14599" y="3393"/>
                  <a:pt x="15186" y="1275"/>
                </a:cubicBezTo>
                <a:cubicBezTo>
                  <a:pt x="15772" y="-843"/>
                  <a:pt x="15386" y="409"/>
                  <a:pt x="15426" y="236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964" name="Shape 964"/>
          <p:cNvSpPr/>
          <p:nvPr/>
        </p:nvSpPr>
        <p:spPr>
          <a:xfrm rot="1091713">
            <a:off x="8325816" y="1084577"/>
            <a:ext cx="113368" cy="107961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65" name="Shape 965"/>
          <p:cNvCxnSpPr/>
          <p:nvPr/>
        </p:nvCxnSpPr>
        <p:spPr>
          <a:xfrm flipH="1" rot="-9693903">
            <a:off x="8584609" y="784878"/>
            <a:ext cx="2846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66" name="Shape 966"/>
          <p:cNvCxnSpPr/>
          <p:nvPr/>
        </p:nvCxnSpPr>
        <p:spPr>
          <a:xfrm flipH="1" rot="-9693903">
            <a:off x="8600711" y="771900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67" name="Shape 967"/>
          <p:cNvCxnSpPr/>
          <p:nvPr/>
        </p:nvCxnSpPr>
        <p:spPr>
          <a:xfrm flipH="1" rot="-9717395">
            <a:off x="8617946" y="731738"/>
            <a:ext cx="4164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68" name="Shape 968"/>
          <p:cNvCxnSpPr/>
          <p:nvPr/>
        </p:nvCxnSpPr>
        <p:spPr>
          <a:xfrm flipH="1" rot="-9693903">
            <a:off x="8644793" y="698581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69" name="Shape 969"/>
          <p:cNvCxnSpPr/>
          <p:nvPr/>
        </p:nvCxnSpPr>
        <p:spPr>
          <a:xfrm flipH="1" rot="-9715434">
            <a:off x="8668181" y="635302"/>
            <a:ext cx="45442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0" name="Shape 970"/>
          <p:cNvCxnSpPr/>
          <p:nvPr/>
        </p:nvCxnSpPr>
        <p:spPr>
          <a:xfrm flipH="1" rot="-9693903">
            <a:off x="8704809" y="593600"/>
            <a:ext cx="11384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1" name="Shape 971"/>
          <p:cNvCxnSpPr/>
          <p:nvPr/>
        </p:nvCxnSpPr>
        <p:spPr>
          <a:xfrm rot="1106097">
            <a:off x="8561026" y="826700"/>
            <a:ext cx="28460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2" name="Shape 972"/>
          <p:cNvCxnSpPr/>
          <p:nvPr/>
        </p:nvCxnSpPr>
        <p:spPr>
          <a:xfrm flipH="1" rot="-9719750">
            <a:off x="8539653" y="855088"/>
            <a:ext cx="3785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3" name="Shape 973"/>
          <p:cNvCxnSpPr/>
          <p:nvPr/>
        </p:nvCxnSpPr>
        <p:spPr>
          <a:xfrm flipH="1" rot="-9693903">
            <a:off x="8521335" y="873616"/>
            <a:ext cx="28460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4" name="Shape 974"/>
          <p:cNvCxnSpPr/>
          <p:nvPr/>
        </p:nvCxnSpPr>
        <p:spPr>
          <a:xfrm rot="1106097">
            <a:off x="8499455" y="904993"/>
            <a:ext cx="2087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5" name="Shape 975"/>
          <p:cNvCxnSpPr/>
          <p:nvPr/>
        </p:nvCxnSpPr>
        <p:spPr>
          <a:xfrm rot="1106097">
            <a:off x="8481621" y="932913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6" name="Shape 976"/>
          <p:cNvCxnSpPr/>
          <p:nvPr/>
        </p:nvCxnSpPr>
        <p:spPr>
          <a:xfrm flipH="1" rot="-9693903">
            <a:off x="8455569" y="964771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7" name="Shape 977"/>
          <p:cNvCxnSpPr/>
          <p:nvPr/>
        </p:nvCxnSpPr>
        <p:spPr>
          <a:xfrm rot="1106097">
            <a:off x="8474835" y="935891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8" name="Shape 978"/>
          <p:cNvCxnSpPr/>
          <p:nvPr/>
        </p:nvCxnSpPr>
        <p:spPr>
          <a:xfrm flipH="1" rot="-9693903">
            <a:off x="8437792" y="994853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9" name="Shape 979"/>
          <p:cNvCxnSpPr/>
          <p:nvPr/>
        </p:nvCxnSpPr>
        <p:spPr>
          <a:xfrm rot="-9693903">
            <a:off x="8491582" y="954109"/>
            <a:ext cx="26563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0" name="Shape 980"/>
          <p:cNvCxnSpPr/>
          <p:nvPr/>
        </p:nvCxnSpPr>
        <p:spPr>
          <a:xfrm rot="-9693903">
            <a:off x="8501251" y="938879"/>
            <a:ext cx="28460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1" name="Shape 981"/>
          <p:cNvCxnSpPr/>
          <p:nvPr/>
        </p:nvCxnSpPr>
        <p:spPr>
          <a:xfrm rot="-9693903">
            <a:off x="8526988" y="913283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2" name="Shape 982"/>
          <p:cNvCxnSpPr/>
          <p:nvPr/>
        </p:nvCxnSpPr>
        <p:spPr>
          <a:xfrm rot="-9710838">
            <a:off x="8543058" y="897459"/>
            <a:ext cx="1925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3" name="Shape 983"/>
          <p:cNvCxnSpPr/>
          <p:nvPr/>
        </p:nvCxnSpPr>
        <p:spPr>
          <a:xfrm rot="-9693903">
            <a:off x="8542480" y="874540"/>
            <a:ext cx="26563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4" name="Shape 984"/>
          <p:cNvCxnSpPr/>
          <p:nvPr/>
        </p:nvCxnSpPr>
        <p:spPr>
          <a:xfrm rot="-9710838">
            <a:off x="8490232" y="1004756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5" name="Shape 985"/>
          <p:cNvCxnSpPr/>
          <p:nvPr/>
        </p:nvCxnSpPr>
        <p:spPr>
          <a:xfrm rot="-9693903">
            <a:off x="8527355" y="964500"/>
            <a:ext cx="9486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6" name="Shape 986"/>
          <p:cNvCxnSpPr/>
          <p:nvPr/>
        </p:nvCxnSpPr>
        <p:spPr>
          <a:xfrm rot="-9693903">
            <a:off x="8536482" y="939704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7" name="Shape 987"/>
          <p:cNvCxnSpPr/>
          <p:nvPr/>
        </p:nvCxnSpPr>
        <p:spPr>
          <a:xfrm rot="-9693903">
            <a:off x="8555660" y="92373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8" name="Shape 988"/>
          <p:cNvCxnSpPr/>
          <p:nvPr/>
        </p:nvCxnSpPr>
        <p:spPr>
          <a:xfrm rot="-9693903">
            <a:off x="8566734" y="910941"/>
            <a:ext cx="7589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9" name="Shape 989"/>
          <p:cNvCxnSpPr/>
          <p:nvPr/>
        </p:nvCxnSpPr>
        <p:spPr>
          <a:xfrm rot="-9693903">
            <a:off x="8567456" y="877590"/>
            <a:ext cx="948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0" name="Shape 990"/>
          <p:cNvCxnSpPr/>
          <p:nvPr/>
        </p:nvCxnSpPr>
        <p:spPr>
          <a:xfrm rot="-9693903">
            <a:off x="8510486" y="929984"/>
            <a:ext cx="17076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1" name="Shape 991"/>
          <p:cNvCxnSpPr/>
          <p:nvPr/>
        </p:nvCxnSpPr>
        <p:spPr>
          <a:xfrm rot="-9693903">
            <a:off x="8517230" y="896514"/>
            <a:ext cx="30357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2" name="Shape 992"/>
          <p:cNvCxnSpPr/>
          <p:nvPr/>
        </p:nvCxnSpPr>
        <p:spPr>
          <a:xfrm rot="-9693903">
            <a:off x="8537671" y="888741"/>
            <a:ext cx="1517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3" name="Shape 993"/>
          <p:cNvCxnSpPr/>
          <p:nvPr/>
        </p:nvCxnSpPr>
        <p:spPr>
          <a:xfrm rot="-9693903">
            <a:off x="8490450" y="986885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4" name="Shape 994"/>
          <p:cNvCxnSpPr/>
          <p:nvPr/>
        </p:nvCxnSpPr>
        <p:spPr>
          <a:xfrm rot="-9693903">
            <a:off x="8482748" y="1010311"/>
            <a:ext cx="1328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5" name="Shape 995"/>
          <p:cNvCxnSpPr/>
          <p:nvPr/>
        </p:nvCxnSpPr>
        <p:spPr>
          <a:xfrm rot="-9693903">
            <a:off x="8510638" y="978873"/>
            <a:ext cx="20871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6" name="Shape 996"/>
          <p:cNvCxnSpPr/>
          <p:nvPr/>
        </p:nvCxnSpPr>
        <p:spPr>
          <a:xfrm>
            <a:off x="8527519" y="958926"/>
            <a:ext cx="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7" name="Shape 997"/>
          <p:cNvCxnSpPr/>
          <p:nvPr/>
        </p:nvCxnSpPr>
        <p:spPr>
          <a:xfrm rot="-9693903">
            <a:off x="8505821" y="950714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8" name="Shape 998"/>
          <p:cNvCxnSpPr/>
          <p:nvPr/>
        </p:nvCxnSpPr>
        <p:spPr>
          <a:xfrm flipH="1" rot="-9693903">
            <a:off x="8466099" y="974989"/>
            <a:ext cx="1328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9" name="Shape 999"/>
          <p:cNvCxnSpPr/>
          <p:nvPr/>
        </p:nvCxnSpPr>
        <p:spPr>
          <a:xfrm flipH="1" rot="-9693903">
            <a:off x="8475069" y="952993"/>
            <a:ext cx="20871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0" name="Shape 1000"/>
          <p:cNvCxnSpPr/>
          <p:nvPr/>
        </p:nvCxnSpPr>
        <p:spPr>
          <a:xfrm flipH="1" rot="-9693903">
            <a:off x="8496369" y="931355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1" name="Shape 1001"/>
          <p:cNvCxnSpPr/>
          <p:nvPr/>
        </p:nvCxnSpPr>
        <p:spPr>
          <a:xfrm flipH="1" rot="-9693903">
            <a:off x="8513240" y="908048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2" name="Shape 1002"/>
          <p:cNvCxnSpPr/>
          <p:nvPr/>
        </p:nvCxnSpPr>
        <p:spPr>
          <a:xfrm flipH="1" rot="-9693903">
            <a:off x="8530928" y="875435"/>
            <a:ext cx="1897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3" name="Shape 1003"/>
          <p:cNvCxnSpPr/>
          <p:nvPr/>
        </p:nvCxnSpPr>
        <p:spPr>
          <a:xfrm flipH="1" rot="-9693903">
            <a:off x="8600820" y="872655"/>
            <a:ext cx="7589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4" name="Shape 1004"/>
          <p:cNvCxnSpPr/>
          <p:nvPr/>
        </p:nvCxnSpPr>
        <p:spPr>
          <a:xfrm flipH="1" rot="-9693903">
            <a:off x="8608139" y="910660"/>
            <a:ext cx="18973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5" name="Shape 1005"/>
          <p:cNvCxnSpPr/>
          <p:nvPr/>
        </p:nvCxnSpPr>
        <p:spPr>
          <a:xfrm flipH="1" rot="-9693903">
            <a:off x="8606285" y="949157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6" name="Shape 1006"/>
          <p:cNvCxnSpPr/>
          <p:nvPr/>
        </p:nvCxnSpPr>
        <p:spPr>
          <a:xfrm rot="1106097">
            <a:off x="8607455" y="982541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7" name="Shape 1007"/>
          <p:cNvCxnSpPr/>
          <p:nvPr/>
        </p:nvCxnSpPr>
        <p:spPr>
          <a:xfrm flipH="1" rot="-9693903">
            <a:off x="8595811" y="100683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8" name="Shape 1008"/>
          <p:cNvCxnSpPr/>
          <p:nvPr/>
        </p:nvCxnSpPr>
        <p:spPr>
          <a:xfrm rot="1106097">
            <a:off x="8579197" y="1053498"/>
            <a:ext cx="3415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9" name="Shape 1009"/>
          <p:cNvCxnSpPr/>
          <p:nvPr/>
        </p:nvCxnSpPr>
        <p:spPr>
          <a:xfrm flipH="1" rot="-9693903">
            <a:off x="8572193" y="1081494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0" name="Shape 1010"/>
          <p:cNvCxnSpPr/>
          <p:nvPr/>
        </p:nvCxnSpPr>
        <p:spPr>
          <a:xfrm flipH="1" rot="-9693903">
            <a:off x="8570924" y="1118191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1" name="Shape 1011"/>
          <p:cNvCxnSpPr/>
          <p:nvPr/>
        </p:nvCxnSpPr>
        <p:spPr>
          <a:xfrm rot="1106097">
            <a:off x="8555795" y="1209521"/>
            <a:ext cx="4743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2" name="Shape 1012"/>
          <p:cNvCxnSpPr/>
          <p:nvPr/>
        </p:nvCxnSpPr>
        <p:spPr>
          <a:xfrm rot="1106097">
            <a:off x="8554430" y="1243070"/>
            <a:ext cx="47434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3" name="Shape 1013"/>
          <p:cNvCxnSpPr/>
          <p:nvPr/>
        </p:nvCxnSpPr>
        <p:spPr>
          <a:xfrm rot="1106097">
            <a:off x="8535582" y="1279749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4" name="Shape 1014"/>
          <p:cNvCxnSpPr/>
          <p:nvPr/>
        </p:nvCxnSpPr>
        <p:spPr>
          <a:xfrm rot="1106097">
            <a:off x="8522706" y="1308248"/>
            <a:ext cx="4363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5" name="Shape 1015"/>
          <p:cNvCxnSpPr/>
          <p:nvPr/>
        </p:nvCxnSpPr>
        <p:spPr>
          <a:xfrm rot="1106097">
            <a:off x="8499518" y="1335938"/>
            <a:ext cx="3984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6" name="Shape 1016"/>
          <p:cNvCxnSpPr/>
          <p:nvPr/>
        </p:nvCxnSpPr>
        <p:spPr>
          <a:xfrm rot="1106097">
            <a:off x="8481243" y="1364712"/>
            <a:ext cx="3225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7" name="Shape 1017"/>
          <p:cNvCxnSpPr/>
          <p:nvPr/>
        </p:nvCxnSpPr>
        <p:spPr>
          <a:xfrm rot="1081483">
            <a:off x="8439768" y="1382423"/>
            <a:ext cx="3975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8" name="Shape 1018"/>
          <p:cNvCxnSpPr/>
          <p:nvPr/>
        </p:nvCxnSpPr>
        <p:spPr>
          <a:xfrm rot="1106097">
            <a:off x="8412644" y="1410881"/>
            <a:ext cx="47434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19" name="Shape 1019"/>
          <p:cNvCxnSpPr/>
          <p:nvPr/>
        </p:nvCxnSpPr>
        <p:spPr>
          <a:xfrm rot="1106097">
            <a:off x="8397745" y="1435845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0" name="Shape 1020"/>
          <p:cNvCxnSpPr/>
          <p:nvPr/>
        </p:nvCxnSpPr>
        <p:spPr>
          <a:xfrm flipH="1" rot="1106097">
            <a:off x="8301033" y="1439309"/>
            <a:ext cx="7589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1" name="Shape 1021"/>
          <p:cNvCxnSpPr/>
          <p:nvPr/>
        </p:nvCxnSpPr>
        <p:spPr>
          <a:xfrm flipH="1" rot="1106097">
            <a:off x="8267089" y="1428099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2" name="Shape 1022"/>
          <p:cNvCxnSpPr/>
          <p:nvPr/>
        </p:nvCxnSpPr>
        <p:spPr>
          <a:xfrm flipH="1" rot="1106097">
            <a:off x="8225555" y="1398476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3" name="Shape 1023"/>
          <p:cNvCxnSpPr/>
          <p:nvPr/>
        </p:nvCxnSpPr>
        <p:spPr>
          <a:xfrm flipH="1" rot="1106097">
            <a:off x="8192388" y="1364056"/>
            <a:ext cx="3415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4" name="Shape 1024"/>
          <p:cNvCxnSpPr/>
          <p:nvPr/>
        </p:nvCxnSpPr>
        <p:spPr>
          <a:xfrm flipH="1" rot="1089162">
            <a:off x="8200798" y="1348439"/>
            <a:ext cx="19258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5" name="Shape 1025"/>
          <p:cNvCxnSpPr/>
          <p:nvPr/>
        </p:nvCxnSpPr>
        <p:spPr>
          <a:xfrm flipH="1" rot="1086226">
            <a:off x="8163635" y="1314820"/>
            <a:ext cx="49237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6" name="Shape 1026"/>
          <p:cNvCxnSpPr/>
          <p:nvPr/>
        </p:nvCxnSpPr>
        <p:spPr>
          <a:xfrm flipH="1" rot="1088285">
            <a:off x="8152050" y="1230310"/>
            <a:ext cx="54929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7" name="Shape 1027"/>
          <p:cNvCxnSpPr/>
          <p:nvPr/>
        </p:nvCxnSpPr>
        <p:spPr>
          <a:xfrm flipH="1" rot="1080250">
            <a:off x="8183568" y="1277590"/>
            <a:ext cx="37853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8" name="Shape 1028"/>
          <p:cNvCxnSpPr/>
          <p:nvPr/>
        </p:nvCxnSpPr>
        <p:spPr>
          <a:xfrm flipH="1" rot="1093189">
            <a:off x="8135191" y="1196298"/>
            <a:ext cx="75800" cy="265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9" name="Shape 1029"/>
          <p:cNvCxnSpPr/>
          <p:nvPr/>
        </p:nvCxnSpPr>
        <p:spPr>
          <a:xfrm flipH="1" rot="1106097">
            <a:off x="8187422" y="1184449"/>
            <a:ext cx="2276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0" name="Shape 1030"/>
          <p:cNvCxnSpPr/>
          <p:nvPr/>
        </p:nvCxnSpPr>
        <p:spPr>
          <a:xfrm flipH="1" rot="1106097">
            <a:off x="8181705" y="1145749"/>
            <a:ext cx="17076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1" name="Shape 1031"/>
          <p:cNvCxnSpPr/>
          <p:nvPr/>
        </p:nvCxnSpPr>
        <p:spPr>
          <a:xfrm flipH="1" rot="1091753">
            <a:off x="8147280" y="1099441"/>
            <a:ext cx="68210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2" name="Shape 1032"/>
          <p:cNvCxnSpPr/>
          <p:nvPr/>
        </p:nvCxnSpPr>
        <p:spPr>
          <a:xfrm flipH="1" rot="1106097">
            <a:off x="8167107" y="1066345"/>
            <a:ext cx="3604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3" name="Shape 1033"/>
          <p:cNvCxnSpPr/>
          <p:nvPr/>
        </p:nvCxnSpPr>
        <p:spPr>
          <a:xfrm flipH="1" rot="1086226">
            <a:off x="8165478" y="1032052"/>
            <a:ext cx="4923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4" name="Shape 1034"/>
          <p:cNvCxnSpPr/>
          <p:nvPr/>
        </p:nvCxnSpPr>
        <p:spPr>
          <a:xfrm flipH="1" rot="1106097">
            <a:off x="8172990" y="984770"/>
            <a:ext cx="51228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5" name="Shape 1035"/>
          <p:cNvCxnSpPr/>
          <p:nvPr/>
        </p:nvCxnSpPr>
        <p:spPr>
          <a:xfrm flipH="1" rot="1093189">
            <a:off x="8140381" y="926061"/>
            <a:ext cx="7580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6" name="Shape 1036"/>
          <p:cNvCxnSpPr/>
          <p:nvPr/>
        </p:nvCxnSpPr>
        <p:spPr>
          <a:xfrm flipH="1" rot="1081629">
            <a:off x="8164808" y="890608"/>
            <a:ext cx="5331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7" name="Shape 1037"/>
          <p:cNvCxnSpPr/>
          <p:nvPr/>
        </p:nvCxnSpPr>
        <p:spPr>
          <a:xfrm flipH="1" rot="1081629">
            <a:off x="8172723" y="845433"/>
            <a:ext cx="5331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8" name="Shape 1038"/>
          <p:cNvCxnSpPr/>
          <p:nvPr/>
        </p:nvCxnSpPr>
        <p:spPr>
          <a:xfrm rot="-9719750">
            <a:off x="8205991" y="821308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9" name="Shape 1039"/>
          <p:cNvCxnSpPr/>
          <p:nvPr/>
        </p:nvCxnSpPr>
        <p:spPr>
          <a:xfrm rot="-9693903">
            <a:off x="8237131" y="790848"/>
            <a:ext cx="948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0" name="Shape 1040"/>
          <p:cNvCxnSpPr/>
          <p:nvPr/>
        </p:nvCxnSpPr>
        <p:spPr>
          <a:xfrm rot="-9693903">
            <a:off x="8219385" y="783274"/>
            <a:ext cx="2276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1" name="Shape 1041"/>
          <p:cNvCxnSpPr/>
          <p:nvPr/>
        </p:nvCxnSpPr>
        <p:spPr>
          <a:xfrm rot="-9710564">
            <a:off x="8206929" y="731342"/>
            <a:ext cx="5872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2" name="Shape 1042"/>
          <p:cNvCxnSpPr/>
          <p:nvPr/>
        </p:nvCxnSpPr>
        <p:spPr>
          <a:xfrm rot="-9713774">
            <a:off x="8238527" y="704097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3" name="Shape 1043"/>
          <p:cNvCxnSpPr/>
          <p:nvPr/>
        </p:nvCxnSpPr>
        <p:spPr>
          <a:xfrm rot="-9693903">
            <a:off x="8268746" y="665194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4" name="Shape 1044"/>
          <p:cNvCxnSpPr/>
          <p:nvPr/>
        </p:nvCxnSpPr>
        <p:spPr>
          <a:xfrm rot="-9719750">
            <a:off x="8278378" y="625439"/>
            <a:ext cx="3785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5" name="Shape 1045"/>
          <p:cNvCxnSpPr/>
          <p:nvPr/>
        </p:nvCxnSpPr>
        <p:spPr>
          <a:xfrm rot="-9693903">
            <a:off x="8296009" y="580401"/>
            <a:ext cx="32255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6" name="Shape 1046"/>
          <p:cNvCxnSpPr/>
          <p:nvPr/>
        </p:nvCxnSpPr>
        <p:spPr>
          <a:xfrm rot="-9693903">
            <a:off x="8314944" y="537013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7" name="Shape 1047"/>
          <p:cNvCxnSpPr/>
          <p:nvPr/>
        </p:nvCxnSpPr>
        <p:spPr>
          <a:xfrm rot="-9719750">
            <a:off x="8329510" y="498864"/>
            <a:ext cx="37853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8" name="Shape 1048"/>
          <p:cNvCxnSpPr/>
          <p:nvPr/>
        </p:nvCxnSpPr>
        <p:spPr>
          <a:xfrm rot="-9693903">
            <a:off x="8350723" y="449013"/>
            <a:ext cx="32255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9" name="Shape 1049"/>
          <p:cNvCxnSpPr/>
          <p:nvPr/>
        </p:nvCxnSpPr>
        <p:spPr>
          <a:xfrm rot="-9693903">
            <a:off x="8378650" y="435154"/>
            <a:ext cx="1517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0" name="Shape 1050"/>
          <p:cNvCxnSpPr/>
          <p:nvPr/>
        </p:nvCxnSpPr>
        <p:spPr>
          <a:xfrm rot="-9693903">
            <a:off x="8397074" y="407876"/>
            <a:ext cx="30357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1" name="Shape 1051"/>
          <p:cNvCxnSpPr/>
          <p:nvPr/>
        </p:nvCxnSpPr>
        <p:spPr>
          <a:xfrm flipH="1" rot="1081629">
            <a:off x="8410748" y="372118"/>
            <a:ext cx="5331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2" name="Shape 1052"/>
          <p:cNvCxnSpPr/>
          <p:nvPr/>
        </p:nvCxnSpPr>
        <p:spPr>
          <a:xfrm rot="-9693903">
            <a:off x="8455750" y="34437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3" name="Shape 1053"/>
          <p:cNvCxnSpPr/>
          <p:nvPr/>
        </p:nvCxnSpPr>
        <p:spPr>
          <a:xfrm rot="-9693903">
            <a:off x="8479571" y="329359"/>
            <a:ext cx="30357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4" name="Shape 1054"/>
          <p:cNvCxnSpPr/>
          <p:nvPr/>
        </p:nvCxnSpPr>
        <p:spPr>
          <a:xfrm rot="-9693903">
            <a:off x="8519993" y="308646"/>
            <a:ext cx="5692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5" name="Shape 1055"/>
          <p:cNvCxnSpPr/>
          <p:nvPr/>
        </p:nvCxnSpPr>
        <p:spPr>
          <a:xfrm rot="-9693903">
            <a:off x="8540369" y="266896"/>
            <a:ext cx="13281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6" name="Shape 1056"/>
          <p:cNvCxnSpPr/>
          <p:nvPr/>
        </p:nvCxnSpPr>
        <p:spPr>
          <a:xfrm rot="-9693903">
            <a:off x="8583192" y="239164"/>
            <a:ext cx="9486" cy="5492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7" name="Shape 1057"/>
          <p:cNvCxnSpPr/>
          <p:nvPr/>
        </p:nvCxnSpPr>
        <p:spPr>
          <a:xfrm flipH="1" rot="-9693903">
            <a:off x="8634987" y="273619"/>
            <a:ext cx="9486" cy="3604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8" name="Shape 1058"/>
          <p:cNvCxnSpPr/>
          <p:nvPr/>
        </p:nvCxnSpPr>
        <p:spPr>
          <a:xfrm flipH="1" rot="-9693903">
            <a:off x="8664709" y="294875"/>
            <a:ext cx="20871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59" name="Shape 1059"/>
          <p:cNvCxnSpPr/>
          <p:nvPr/>
        </p:nvCxnSpPr>
        <p:spPr>
          <a:xfrm flipH="1" rot="-9715434">
            <a:off x="8680441" y="316267"/>
            <a:ext cx="45442" cy="3225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0" name="Shape 1060"/>
          <p:cNvCxnSpPr/>
          <p:nvPr/>
        </p:nvCxnSpPr>
        <p:spPr>
          <a:xfrm flipH="1" rot="-9693903">
            <a:off x="8713569" y="373007"/>
            <a:ext cx="3415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1" name="Shape 1061"/>
          <p:cNvCxnSpPr/>
          <p:nvPr/>
        </p:nvCxnSpPr>
        <p:spPr>
          <a:xfrm flipH="1" rot="-9693903">
            <a:off x="8730280" y="39927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2" name="Shape 1062"/>
          <p:cNvCxnSpPr/>
          <p:nvPr/>
        </p:nvCxnSpPr>
        <p:spPr>
          <a:xfrm flipH="1" rot="-9711715">
            <a:off x="8727089" y="432590"/>
            <a:ext cx="5492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3" name="Shape 1063"/>
          <p:cNvCxnSpPr/>
          <p:nvPr/>
        </p:nvCxnSpPr>
        <p:spPr>
          <a:xfrm flipH="1" rot="-9693903">
            <a:off x="8742136" y="472069"/>
            <a:ext cx="34152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4" name="Shape 1064"/>
          <p:cNvCxnSpPr/>
          <p:nvPr/>
        </p:nvCxnSpPr>
        <p:spPr>
          <a:xfrm flipH="1" rot="-9718517">
            <a:off x="8729847" y="496820"/>
            <a:ext cx="3975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5" name="Shape 1065"/>
          <p:cNvCxnSpPr/>
          <p:nvPr/>
        </p:nvCxnSpPr>
        <p:spPr>
          <a:xfrm rot="1106097">
            <a:off x="8715888" y="556152"/>
            <a:ext cx="1707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6" name="Shape 1066"/>
          <p:cNvCxnSpPr/>
          <p:nvPr/>
        </p:nvCxnSpPr>
        <p:spPr>
          <a:xfrm rot="1106097">
            <a:off x="8704680" y="590043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7" name="Shape 1067"/>
          <p:cNvCxnSpPr/>
          <p:nvPr/>
        </p:nvCxnSpPr>
        <p:spPr>
          <a:xfrm rot="1106097">
            <a:off x="8694412" y="621878"/>
            <a:ext cx="34152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8" name="Shape 1068"/>
          <p:cNvCxnSpPr/>
          <p:nvPr/>
        </p:nvCxnSpPr>
        <p:spPr>
          <a:xfrm rot="1106097">
            <a:off x="8684236" y="638970"/>
            <a:ext cx="24665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69" name="Shape 1069"/>
          <p:cNvCxnSpPr/>
          <p:nvPr/>
        </p:nvCxnSpPr>
        <p:spPr>
          <a:xfrm flipH="1" rot="-9693903">
            <a:off x="8728924" y="539256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0" name="Shape 1070"/>
          <p:cNvCxnSpPr/>
          <p:nvPr/>
        </p:nvCxnSpPr>
        <p:spPr>
          <a:xfrm flipH="1" rot="-9710838">
            <a:off x="8739157" y="460319"/>
            <a:ext cx="19258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1" name="Shape 1071"/>
          <p:cNvCxnSpPr/>
          <p:nvPr/>
        </p:nvCxnSpPr>
        <p:spPr>
          <a:xfrm flipH="1" rot="-9693903">
            <a:off x="8730117" y="340011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2" name="Shape 1072"/>
          <p:cNvCxnSpPr/>
          <p:nvPr/>
        </p:nvCxnSpPr>
        <p:spPr>
          <a:xfrm flipH="1" rot="-9693903">
            <a:off x="8708508" y="342025"/>
            <a:ext cx="1517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3" name="Shape 1073"/>
          <p:cNvCxnSpPr/>
          <p:nvPr/>
        </p:nvCxnSpPr>
        <p:spPr>
          <a:xfrm flipH="1" rot="-9693903">
            <a:off x="8656705" y="281411"/>
            <a:ext cx="379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4" name="Shape 1074"/>
          <p:cNvCxnSpPr/>
          <p:nvPr/>
        </p:nvCxnSpPr>
        <p:spPr>
          <a:xfrm rot="-9693903">
            <a:off x="8615503" y="268104"/>
            <a:ext cx="5692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5" name="Shape 1075"/>
          <p:cNvCxnSpPr/>
          <p:nvPr/>
        </p:nvCxnSpPr>
        <p:spPr>
          <a:xfrm rot="-9710838">
            <a:off x="8556980" y="274829"/>
            <a:ext cx="1925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6" name="Shape 1076"/>
          <p:cNvCxnSpPr/>
          <p:nvPr/>
        </p:nvCxnSpPr>
        <p:spPr>
          <a:xfrm rot="-9693903">
            <a:off x="8576785" y="267206"/>
            <a:ext cx="5692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7" name="Shape 1077"/>
          <p:cNvCxnSpPr/>
          <p:nvPr/>
        </p:nvCxnSpPr>
        <p:spPr>
          <a:xfrm rot="-9693903">
            <a:off x="8488660" y="308442"/>
            <a:ext cx="20871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8" name="Shape 1078"/>
          <p:cNvCxnSpPr/>
          <p:nvPr/>
        </p:nvCxnSpPr>
        <p:spPr>
          <a:xfrm rot="-9693903">
            <a:off x="8441768" y="351086"/>
            <a:ext cx="20871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9" name="Shape 1079"/>
          <p:cNvCxnSpPr/>
          <p:nvPr/>
        </p:nvCxnSpPr>
        <p:spPr>
          <a:xfrm rot="-9693903">
            <a:off x="8400105" y="379991"/>
            <a:ext cx="2466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0" name="Shape 1080"/>
          <p:cNvCxnSpPr/>
          <p:nvPr/>
        </p:nvCxnSpPr>
        <p:spPr>
          <a:xfrm flipH="1" rot="1106097">
            <a:off x="8330859" y="517713"/>
            <a:ext cx="1897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1" name="Shape 1081"/>
          <p:cNvCxnSpPr/>
          <p:nvPr/>
        </p:nvCxnSpPr>
        <p:spPr>
          <a:xfrm flipH="1" rot="1106097">
            <a:off x="8292293" y="557113"/>
            <a:ext cx="32255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2" name="Shape 1082"/>
          <p:cNvCxnSpPr/>
          <p:nvPr/>
        </p:nvCxnSpPr>
        <p:spPr>
          <a:xfrm rot="-9693903">
            <a:off x="8287472" y="599097"/>
            <a:ext cx="17076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3" name="Shape 1083"/>
          <p:cNvCxnSpPr/>
          <p:nvPr/>
        </p:nvCxnSpPr>
        <p:spPr>
          <a:xfrm rot="-9693903">
            <a:off x="8262378" y="643483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4" name="Shape 1084"/>
          <p:cNvCxnSpPr/>
          <p:nvPr/>
        </p:nvCxnSpPr>
        <p:spPr>
          <a:xfrm flipH="1" rot="1106097">
            <a:off x="8263191" y="685072"/>
            <a:ext cx="569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5" name="Shape 1085"/>
          <p:cNvCxnSpPr/>
          <p:nvPr/>
        </p:nvCxnSpPr>
        <p:spPr>
          <a:xfrm flipH="1" rot="1106097">
            <a:off x="8232999" y="756407"/>
            <a:ext cx="1328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6" name="Shape 1086"/>
          <p:cNvCxnSpPr/>
          <p:nvPr/>
        </p:nvCxnSpPr>
        <p:spPr>
          <a:xfrm rot="-9693903">
            <a:off x="8206161" y="799510"/>
            <a:ext cx="2656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7" name="Shape 1087"/>
          <p:cNvCxnSpPr/>
          <p:nvPr/>
        </p:nvCxnSpPr>
        <p:spPr>
          <a:xfrm flipH="1" rot="1106097">
            <a:off x="8192967" y="881499"/>
            <a:ext cx="1517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8" name="Shape 1088"/>
          <p:cNvCxnSpPr/>
          <p:nvPr/>
        </p:nvCxnSpPr>
        <p:spPr>
          <a:xfrm flipH="1" rot="1106097">
            <a:off x="8192445" y="926273"/>
            <a:ext cx="7589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9" name="Shape 1089"/>
          <p:cNvCxnSpPr/>
          <p:nvPr/>
        </p:nvCxnSpPr>
        <p:spPr>
          <a:xfrm flipH="1" rot="1082605">
            <a:off x="8153418" y="970641"/>
            <a:ext cx="4164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0" name="Shape 1090"/>
          <p:cNvCxnSpPr/>
          <p:nvPr/>
        </p:nvCxnSpPr>
        <p:spPr>
          <a:xfrm flipH="1" rot="1106097">
            <a:off x="8169343" y="1018542"/>
            <a:ext cx="22768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1" name="Shape 1091"/>
          <p:cNvCxnSpPr/>
          <p:nvPr/>
        </p:nvCxnSpPr>
        <p:spPr>
          <a:xfrm flipH="1" rot="1106097">
            <a:off x="8167519" y="1170324"/>
            <a:ext cx="24665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2" name="Shape 1092"/>
          <p:cNvCxnSpPr/>
          <p:nvPr/>
        </p:nvCxnSpPr>
        <p:spPr>
          <a:xfrm flipH="1" rot="1106097">
            <a:off x="8181439" y="1227142"/>
            <a:ext cx="1707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3" name="Shape 1093"/>
          <p:cNvCxnSpPr/>
          <p:nvPr/>
        </p:nvCxnSpPr>
        <p:spPr>
          <a:xfrm flipH="1" rot="1106097">
            <a:off x="8178968" y="1255718"/>
            <a:ext cx="24665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4" name="Shape 1094"/>
          <p:cNvCxnSpPr/>
          <p:nvPr/>
        </p:nvCxnSpPr>
        <p:spPr>
          <a:xfrm flipH="1" rot="1106097">
            <a:off x="8183609" y="1305730"/>
            <a:ext cx="15178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5" name="Shape 1095"/>
          <p:cNvCxnSpPr/>
          <p:nvPr/>
        </p:nvCxnSpPr>
        <p:spPr>
          <a:xfrm flipH="1" rot="1106097">
            <a:off x="8215576" y="1397749"/>
            <a:ext cx="11384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6" name="Shape 1096"/>
          <p:cNvCxnSpPr/>
          <p:nvPr/>
        </p:nvCxnSpPr>
        <p:spPr>
          <a:xfrm>
            <a:off x="8250769" y="1423750"/>
            <a:ext cx="0" cy="3415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7" name="Shape 1097"/>
          <p:cNvCxnSpPr/>
          <p:nvPr/>
        </p:nvCxnSpPr>
        <p:spPr>
          <a:xfrm rot="1106097">
            <a:off x="8381348" y="1435562"/>
            <a:ext cx="20871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8" name="Shape 1098"/>
          <p:cNvCxnSpPr/>
          <p:nvPr/>
        </p:nvCxnSpPr>
        <p:spPr>
          <a:xfrm rot="1106097">
            <a:off x="8342764" y="1438817"/>
            <a:ext cx="5692" cy="2846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99" name="Shape 1099"/>
          <p:cNvCxnSpPr/>
          <p:nvPr/>
        </p:nvCxnSpPr>
        <p:spPr>
          <a:xfrm flipH="1" rot="1106097">
            <a:off x="8298274" y="1425972"/>
            <a:ext cx="7589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0" name="Shape 1100"/>
          <p:cNvCxnSpPr/>
          <p:nvPr/>
        </p:nvCxnSpPr>
        <p:spPr>
          <a:xfrm flipH="1" rot="1106097">
            <a:off x="8251942" y="1411452"/>
            <a:ext cx="22768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1" name="Shape 1101"/>
          <p:cNvCxnSpPr/>
          <p:nvPr/>
        </p:nvCxnSpPr>
        <p:spPr>
          <a:xfrm rot="1106097">
            <a:off x="8470475" y="1385200"/>
            <a:ext cx="22768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2" name="Shape 1102"/>
          <p:cNvCxnSpPr/>
          <p:nvPr/>
        </p:nvCxnSpPr>
        <p:spPr>
          <a:xfrm rot="1106097">
            <a:off x="8528034" y="1328723"/>
            <a:ext cx="265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3" name="Shape 1103"/>
          <p:cNvCxnSpPr/>
          <p:nvPr/>
        </p:nvCxnSpPr>
        <p:spPr>
          <a:xfrm flipH="1" rot="-9693903">
            <a:off x="8542691" y="1285229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4" name="Shape 1104"/>
          <p:cNvCxnSpPr/>
          <p:nvPr/>
        </p:nvCxnSpPr>
        <p:spPr>
          <a:xfrm flipH="1" rot="-9693903">
            <a:off x="8548357" y="1260198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5" name="Shape 1105"/>
          <p:cNvCxnSpPr/>
          <p:nvPr/>
        </p:nvCxnSpPr>
        <p:spPr>
          <a:xfrm flipH="1" rot="-9693903">
            <a:off x="8563793" y="1168866"/>
            <a:ext cx="24665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6" name="Shape 1106"/>
          <p:cNvCxnSpPr/>
          <p:nvPr/>
        </p:nvCxnSpPr>
        <p:spPr>
          <a:xfrm flipH="1" rot="-9693903">
            <a:off x="8590948" y="1018316"/>
            <a:ext cx="5122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7" name="Shape 1107"/>
          <p:cNvCxnSpPr/>
          <p:nvPr/>
        </p:nvCxnSpPr>
        <p:spPr>
          <a:xfrm rot="1106097">
            <a:off x="8593162" y="1044639"/>
            <a:ext cx="26563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8" name="Shape 1108"/>
          <p:cNvCxnSpPr/>
          <p:nvPr/>
        </p:nvCxnSpPr>
        <p:spPr>
          <a:xfrm flipH="1" rot="-9693903">
            <a:off x="8579906" y="1104753"/>
            <a:ext cx="28460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09" name="Shape 1109"/>
          <p:cNvCxnSpPr/>
          <p:nvPr/>
        </p:nvCxnSpPr>
        <p:spPr>
          <a:xfrm flipH="1" rot="-9693903">
            <a:off x="8567597" y="1194683"/>
            <a:ext cx="30357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0" name="Shape 1110"/>
          <p:cNvCxnSpPr/>
          <p:nvPr/>
        </p:nvCxnSpPr>
        <p:spPr>
          <a:xfrm rot="1106097">
            <a:off x="8540788" y="1268478"/>
            <a:ext cx="34152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1" name="Shape 1111"/>
          <p:cNvCxnSpPr/>
          <p:nvPr/>
        </p:nvCxnSpPr>
        <p:spPr>
          <a:xfrm rot="1106097">
            <a:off x="8479349" y="1354018"/>
            <a:ext cx="3415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2" name="Shape 1112"/>
          <p:cNvCxnSpPr/>
          <p:nvPr/>
        </p:nvCxnSpPr>
        <p:spPr>
          <a:xfrm flipH="1" rot="-9715434">
            <a:off x="8603238" y="969268"/>
            <a:ext cx="45442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3" name="Shape 1113"/>
          <p:cNvCxnSpPr/>
          <p:nvPr/>
        </p:nvCxnSpPr>
        <p:spPr>
          <a:xfrm flipH="1" rot="-9693903">
            <a:off x="8617118" y="885532"/>
            <a:ext cx="1707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4" name="Shape 1114"/>
          <p:cNvCxnSpPr/>
          <p:nvPr/>
        </p:nvCxnSpPr>
        <p:spPr>
          <a:xfrm rot="10800000">
            <a:off x="8595251" y="849739"/>
            <a:ext cx="0" cy="227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5" name="Shape 1115"/>
          <p:cNvCxnSpPr/>
          <p:nvPr/>
        </p:nvCxnSpPr>
        <p:spPr>
          <a:xfrm rot="-9693903">
            <a:off x="8561742" y="859274"/>
            <a:ext cx="1897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6" name="Shape 1116"/>
          <p:cNvCxnSpPr/>
          <p:nvPr/>
        </p:nvCxnSpPr>
        <p:spPr>
          <a:xfrm rot="-9693903">
            <a:off x="8540136" y="860667"/>
            <a:ext cx="20871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7" name="Shape 1117"/>
          <p:cNvCxnSpPr/>
          <p:nvPr/>
        </p:nvCxnSpPr>
        <p:spPr>
          <a:xfrm flipH="1" rot="-9693903">
            <a:off x="8615148" y="876102"/>
            <a:ext cx="11384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8" name="Shape 1118"/>
          <p:cNvCxnSpPr/>
          <p:nvPr/>
        </p:nvCxnSpPr>
        <p:spPr>
          <a:xfrm flipH="1" rot="-9693903">
            <a:off x="8598210" y="893662"/>
            <a:ext cx="18973" cy="1707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9" name="Shape 1119"/>
          <p:cNvCxnSpPr/>
          <p:nvPr/>
        </p:nvCxnSpPr>
        <p:spPr>
          <a:xfrm rot="1106097">
            <a:off x="8614139" y="930872"/>
            <a:ext cx="948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0" name="Shape 1120"/>
          <p:cNvCxnSpPr/>
          <p:nvPr/>
        </p:nvCxnSpPr>
        <p:spPr>
          <a:xfrm flipH="1" rot="-9693903">
            <a:off x="8602591" y="958975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1" name="Shape 1121"/>
          <p:cNvCxnSpPr/>
          <p:nvPr/>
        </p:nvCxnSpPr>
        <p:spPr>
          <a:xfrm rot="1106097">
            <a:off x="8577488" y="107475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2" name="Shape 1122"/>
          <p:cNvCxnSpPr/>
          <p:nvPr/>
        </p:nvCxnSpPr>
        <p:spPr>
          <a:xfrm flipH="1" rot="-9693903">
            <a:off x="8553902" y="1228538"/>
            <a:ext cx="3225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23" name="Shape 1123"/>
          <p:cNvSpPr/>
          <p:nvPr/>
        </p:nvSpPr>
        <p:spPr>
          <a:xfrm rot="1091893">
            <a:off x="8361774" y="1031151"/>
            <a:ext cx="124031" cy="157836"/>
          </a:xfrm>
          <a:custGeom>
            <a:pathLst>
              <a:path extrusionOk="0" h="26609" w="20910">
                <a:moveTo>
                  <a:pt x="9684" y="67"/>
                </a:moveTo>
                <a:cubicBezTo>
                  <a:pt x="12308" y="599"/>
                  <a:pt x="15825" y="4876"/>
                  <a:pt x="17677" y="7900"/>
                </a:cubicBezTo>
                <a:cubicBezTo>
                  <a:pt x="19528" y="10924"/>
                  <a:pt x="20461" y="15559"/>
                  <a:pt x="20795" y="18211"/>
                </a:cubicBezTo>
                <a:cubicBezTo>
                  <a:pt x="21128" y="20862"/>
                  <a:pt x="20635" y="22434"/>
                  <a:pt x="19676" y="23807"/>
                </a:cubicBezTo>
                <a:cubicBezTo>
                  <a:pt x="18716" y="25179"/>
                  <a:pt x="16545" y="26164"/>
                  <a:pt x="15040" y="26444"/>
                </a:cubicBezTo>
                <a:cubicBezTo>
                  <a:pt x="13534" y="26723"/>
                  <a:pt x="12149" y="26737"/>
                  <a:pt x="10644" y="25485"/>
                </a:cubicBezTo>
                <a:cubicBezTo>
                  <a:pt x="9138" y="24232"/>
                  <a:pt x="7433" y="20529"/>
                  <a:pt x="6008" y="18931"/>
                </a:cubicBezTo>
                <a:cubicBezTo>
                  <a:pt x="4582" y="17332"/>
                  <a:pt x="2997" y="17252"/>
                  <a:pt x="2091" y="15894"/>
                </a:cubicBezTo>
                <a:cubicBezTo>
                  <a:pt x="1185" y="14535"/>
                  <a:pt x="918" y="12243"/>
                  <a:pt x="572" y="10778"/>
                </a:cubicBezTo>
                <a:cubicBezTo>
                  <a:pt x="225" y="9312"/>
                  <a:pt x="-13" y="7873"/>
                  <a:pt x="13" y="7101"/>
                </a:cubicBezTo>
                <a:cubicBezTo>
                  <a:pt x="39" y="6328"/>
                  <a:pt x="412" y="6541"/>
                  <a:pt x="732" y="6142"/>
                </a:cubicBezTo>
                <a:cubicBezTo>
                  <a:pt x="1051" y="5742"/>
                  <a:pt x="439" y="5715"/>
                  <a:pt x="1931" y="4703"/>
                </a:cubicBezTo>
                <a:cubicBezTo>
                  <a:pt x="3423" y="3690"/>
                  <a:pt x="7059" y="-465"/>
                  <a:pt x="9684" y="67"/>
                </a:cubicBezTo>
                <a:close/>
              </a:path>
            </a:pathLst>
          </a:custGeom>
          <a:solidFill>
            <a:srgbClr val="F3F3F3">
              <a:alpha val="5115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124" name="Shape 1124"/>
          <p:cNvSpPr/>
          <p:nvPr/>
        </p:nvSpPr>
        <p:spPr>
          <a:xfrm rot="1091893">
            <a:off x="8411088" y="1058369"/>
            <a:ext cx="50152" cy="110946"/>
          </a:xfrm>
          <a:custGeom>
            <a:pathLst>
              <a:path extrusionOk="0" h="18704" w="8455">
                <a:moveTo>
                  <a:pt x="0" y="0"/>
                </a:moveTo>
                <a:cubicBezTo>
                  <a:pt x="6046" y="3021"/>
                  <a:pt x="10052" y="12319"/>
                  <a:pt x="7834" y="18704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125" name="Shape 1125"/>
          <p:cNvSpPr/>
          <p:nvPr/>
        </p:nvSpPr>
        <p:spPr>
          <a:xfrm rot="1091893">
            <a:off x="8382672" y="1070665"/>
            <a:ext cx="47696" cy="94824"/>
          </a:xfrm>
          <a:custGeom>
            <a:pathLst>
              <a:path extrusionOk="0" h="15986" w="8041">
                <a:moveTo>
                  <a:pt x="0" y="0"/>
                </a:moveTo>
                <a:cubicBezTo>
                  <a:pt x="2348" y="5475"/>
                  <a:pt x="8586" y="10058"/>
                  <a:pt x="7993" y="15986"/>
                </a:cubicBezTo>
              </a:path>
            </a:pathLst>
          </a:cu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126" name="Shape 1126"/>
          <p:cNvSpPr/>
          <p:nvPr/>
        </p:nvSpPr>
        <p:spPr>
          <a:xfrm rot="1091822">
            <a:off x="8352700" y="672862"/>
            <a:ext cx="130170" cy="257756"/>
          </a:xfrm>
          <a:custGeom>
            <a:pathLst>
              <a:path extrusionOk="0" h="58862" w="29726">
                <a:moveTo>
                  <a:pt x="24812" y="55521"/>
                </a:moveTo>
                <a:cubicBezTo>
                  <a:pt x="25171" y="52896"/>
                  <a:pt x="23094" y="47141"/>
                  <a:pt x="22175" y="41933"/>
                </a:cubicBezTo>
                <a:cubicBezTo>
                  <a:pt x="21255" y="36724"/>
                  <a:pt x="18044" y="30302"/>
                  <a:pt x="19297" y="24268"/>
                </a:cubicBezTo>
                <a:cubicBezTo>
                  <a:pt x="20549" y="18233"/>
                  <a:pt x="30287" y="9748"/>
                  <a:pt x="29688" y="5725"/>
                </a:cubicBezTo>
                <a:cubicBezTo>
                  <a:pt x="29088" y="1702"/>
                  <a:pt x="20362" y="-576"/>
                  <a:pt x="15700" y="130"/>
                </a:cubicBezTo>
                <a:cubicBezTo>
                  <a:pt x="11037" y="836"/>
                  <a:pt x="3951" y="3300"/>
                  <a:pt x="1713" y="9961"/>
                </a:cubicBezTo>
                <a:cubicBezTo>
                  <a:pt x="-525" y="16621"/>
                  <a:pt x="-778" y="32142"/>
                  <a:pt x="2272" y="40095"/>
                </a:cubicBezTo>
                <a:cubicBezTo>
                  <a:pt x="5322" y="48048"/>
                  <a:pt x="16260" y="55108"/>
                  <a:pt x="20017" y="57679"/>
                </a:cubicBezTo>
                <a:cubicBezTo>
                  <a:pt x="23773" y="60250"/>
                  <a:pt x="24452" y="58145"/>
                  <a:pt x="24812" y="55521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127" name="Shape 1127"/>
          <p:cNvSpPr/>
          <p:nvPr/>
        </p:nvSpPr>
        <p:spPr>
          <a:xfrm rot="1091822">
            <a:off x="8468151" y="776308"/>
            <a:ext cx="48852" cy="86844"/>
          </a:xfrm>
          <a:custGeom>
            <a:pathLst>
              <a:path extrusionOk="0" h="19832" w="11156">
                <a:moveTo>
                  <a:pt x="1542" y="18021"/>
                </a:moveTo>
                <a:cubicBezTo>
                  <a:pt x="1102" y="15663"/>
                  <a:pt x="-736" y="7910"/>
                  <a:pt x="343" y="4913"/>
                </a:cubicBezTo>
                <a:cubicBezTo>
                  <a:pt x="1422" y="1915"/>
                  <a:pt x="6231" y="330"/>
                  <a:pt x="8017" y="37"/>
                </a:cubicBezTo>
                <a:cubicBezTo>
                  <a:pt x="9802" y="-256"/>
                  <a:pt x="10747" y="2008"/>
                  <a:pt x="11054" y="3154"/>
                </a:cubicBezTo>
                <a:cubicBezTo>
                  <a:pt x="11360" y="4299"/>
                  <a:pt x="10840" y="5459"/>
                  <a:pt x="9855" y="6911"/>
                </a:cubicBezTo>
                <a:cubicBezTo>
                  <a:pt x="8869" y="8363"/>
                  <a:pt x="6284" y="9841"/>
                  <a:pt x="5139" y="11866"/>
                </a:cubicBezTo>
                <a:cubicBezTo>
                  <a:pt x="3993" y="13890"/>
                  <a:pt x="3580" y="18034"/>
                  <a:pt x="2981" y="19060"/>
                </a:cubicBezTo>
                <a:cubicBezTo>
                  <a:pt x="2381" y="20085"/>
                  <a:pt x="1981" y="20378"/>
                  <a:pt x="1542" y="18021"/>
                </a:cubicBezTo>
                <a:close/>
              </a:path>
            </a:pathLst>
          </a:custGeom>
          <a:solidFill>
            <a:srgbClr val="434343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128" name="Shape 1128"/>
          <p:cNvSpPr/>
          <p:nvPr/>
        </p:nvSpPr>
        <p:spPr>
          <a:xfrm rot="1242179">
            <a:off x="8521443" y="1116966"/>
            <a:ext cx="56097" cy="55284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129" name="Shape 1129"/>
          <p:cNvSpPr/>
          <p:nvPr/>
        </p:nvSpPr>
        <p:spPr>
          <a:xfrm rot="1242617">
            <a:off x="8528300" y="1122219"/>
            <a:ext cx="49327" cy="47419"/>
          </a:xfrm>
          <a:custGeom>
            <a:pathLst>
              <a:path extrusionOk="0" h="9318" w="9455">
                <a:moveTo>
                  <a:pt x="8815" y="2387"/>
                </a:moveTo>
                <a:cubicBezTo>
                  <a:pt x="8135" y="2147"/>
                  <a:pt x="6084" y="1281"/>
                  <a:pt x="4739" y="948"/>
                </a:cubicBezTo>
                <a:cubicBezTo>
                  <a:pt x="3393" y="615"/>
                  <a:pt x="1434" y="-583"/>
                  <a:pt x="742" y="389"/>
                </a:cubicBezTo>
                <a:cubicBezTo>
                  <a:pt x="49" y="1361"/>
                  <a:pt x="-390" y="5304"/>
                  <a:pt x="582" y="6783"/>
                </a:cubicBezTo>
                <a:cubicBezTo>
                  <a:pt x="1554" y="8261"/>
                  <a:pt x="5098" y="9594"/>
                  <a:pt x="6577" y="9261"/>
                </a:cubicBezTo>
                <a:cubicBezTo>
                  <a:pt x="8055" y="8928"/>
                  <a:pt x="8975" y="5531"/>
                  <a:pt x="9455" y="4785"/>
                </a:cubicBezTo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1130" name="Shape 1130"/>
          <p:cNvCxnSpPr/>
          <p:nvPr/>
        </p:nvCxnSpPr>
        <p:spPr>
          <a:xfrm rot="1106097">
            <a:off x="8669776" y="684474"/>
            <a:ext cx="2276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1" name="Shape 1131"/>
          <p:cNvCxnSpPr/>
          <p:nvPr/>
        </p:nvCxnSpPr>
        <p:spPr>
          <a:xfrm rot="1106097">
            <a:off x="8638186" y="723599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2" name="Shape 1132"/>
          <p:cNvCxnSpPr/>
          <p:nvPr/>
        </p:nvCxnSpPr>
        <p:spPr>
          <a:xfrm rot="1106097">
            <a:off x="8581611" y="812970"/>
            <a:ext cx="13281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3" name="Shape 1133"/>
          <p:cNvCxnSpPr/>
          <p:nvPr/>
        </p:nvCxnSpPr>
        <p:spPr>
          <a:xfrm rot="1106097">
            <a:off x="8616986" y="758321"/>
            <a:ext cx="22768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4" name="Shape 1134"/>
          <p:cNvCxnSpPr/>
          <p:nvPr/>
        </p:nvCxnSpPr>
        <p:spPr>
          <a:xfrm rot="1091950">
            <a:off x="8647860" y="678741"/>
            <a:ext cx="2305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5" name="Shape 1135"/>
          <p:cNvCxnSpPr/>
          <p:nvPr/>
        </p:nvCxnSpPr>
        <p:spPr>
          <a:xfrm rot="1106097">
            <a:off x="8626023" y="713740"/>
            <a:ext cx="19922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6" name="Shape 1136"/>
          <p:cNvCxnSpPr/>
          <p:nvPr/>
        </p:nvCxnSpPr>
        <p:spPr>
          <a:xfrm rot="1075675">
            <a:off x="8603379" y="752767"/>
            <a:ext cx="21441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7" name="Shape 1137"/>
          <p:cNvCxnSpPr/>
          <p:nvPr/>
        </p:nvCxnSpPr>
        <p:spPr>
          <a:xfrm rot="1082057">
            <a:off x="8545244" y="840216"/>
            <a:ext cx="27133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8" name="Shape 1138"/>
          <p:cNvCxnSpPr/>
          <p:nvPr/>
        </p:nvCxnSpPr>
        <p:spPr>
          <a:xfrm rot="1106097">
            <a:off x="8508812" y="883486"/>
            <a:ext cx="15178" cy="1233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9" name="Shape 1139"/>
          <p:cNvCxnSpPr/>
          <p:nvPr/>
        </p:nvCxnSpPr>
        <p:spPr>
          <a:xfrm flipH="1" rot="-9693903">
            <a:off x="8484402" y="918320"/>
            <a:ext cx="25614" cy="436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0" name="Shape 1140"/>
          <p:cNvCxnSpPr/>
          <p:nvPr/>
        </p:nvCxnSpPr>
        <p:spPr>
          <a:xfrm rot="1106097">
            <a:off x="8458921" y="950754"/>
            <a:ext cx="18024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1" name="Shape 1141"/>
          <p:cNvCxnSpPr/>
          <p:nvPr/>
        </p:nvCxnSpPr>
        <p:spPr>
          <a:xfrm flipH="1" rot="-9725733">
            <a:off x="8440434" y="981613"/>
            <a:ext cx="204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2" name="Shape 1142"/>
          <p:cNvCxnSpPr/>
          <p:nvPr/>
        </p:nvCxnSpPr>
        <p:spPr>
          <a:xfrm rot="1067033">
            <a:off x="8455190" y="975516"/>
            <a:ext cx="1669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3" name="Shape 1143"/>
          <p:cNvCxnSpPr/>
          <p:nvPr/>
        </p:nvCxnSpPr>
        <p:spPr>
          <a:xfrm rot="1087312">
            <a:off x="8522276" y="885553"/>
            <a:ext cx="1736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4" name="Shape 1144"/>
          <p:cNvCxnSpPr/>
          <p:nvPr/>
        </p:nvCxnSpPr>
        <p:spPr>
          <a:xfrm flipH="1" rot="1041242">
            <a:off x="8550448" y="872296"/>
            <a:ext cx="5028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5" name="Shape 1145"/>
          <p:cNvCxnSpPr/>
          <p:nvPr/>
        </p:nvCxnSpPr>
        <p:spPr>
          <a:xfrm rot="-9744455">
            <a:off x="8518705" y="889465"/>
            <a:ext cx="1290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6" name="Shape 1146"/>
          <p:cNvCxnSpPr/>
          <p:nvPr/>
        </p:nvCxnSpPr>
        <p:spPr>
          <a:xfrm rot="1106097">
            <a:off x="8491538" y="908069"/>
            <a:ext cx="1423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7" name="Shape 1147"/>
          <p:cNvCxnSpPr/>
          <p:nvPr/>
        </p:nvCxnSpPr>
        <p:spPr>
          <a:xfrm rot="-9712688">
            <a:off x="8511574" y="898268"/>
            <a:ext cx="17361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8" name="Shape 1148"/>
          <p:cNvCxnSpPr/>
          <p:nvPr/>
        </p:nvCxnSpPr>
        <p:spPr>
          <a:xfrm rot="-9693903">
            <a:off x="8498462" y="911744"/>
            <a:ext cx="15178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9" name="Shape 1149"/>
          <p:cNvCxnSpPr/>
          <p:nvPr/>
        </p:nvCxnSpPr>
        <p:spPr>
          <a:xfrm rot="1082057">
            <a:off x="8508047" y="903110"/>
            <a:ext cx="1356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0" name="Shape 1150"/>
          <p:cNvCxnSpPr/>
          <p:nvPr/>
        </p:nvCxnSpPr>
        <p:spPr>
          <a:xfrm rot="1106097">
            <a:off x="8529979" y="906709"/>
            <a:ext cx="12332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1" name="Shape 1151"/>
          <p:cNvCxnSpPr/>
          <p:nvPr/>
        </p:nvCxnSpPr>
        <p:spPr>
          <a:xfrm rot="-9693903">
            <a:off x="8546163" y="912224"/>
            <a:ext cx="3794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2" name="Shape 1152"/>
          <p:cNvCxnSpPr/>
          <p:nvPr/>
        </p:nvCxnSpPr>
        <p:spPr>
          <a:xfrm rot="-9693903">
            <a:off x="8523189" y="916554"/>
            <a:ext cx="12332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3" name="Shape 1153"/>
          <p:cNvCxnSpPr/>
          <p:nvPr/>
        </p:nvCxnSpPr>
        <p:spPr>
          <a:xfrm rot="-9693903">
            <a:off x="8515983" y="916744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4" name="Shape 1154"/>
          <p:cNvCxnSpPr/>
          <p:nvPr/>
        </p:nvCxnSpPr>
        <p:spPr>
          <a:xfrm rot="-9693903">
            <a:off x="8491268" y="961541"/>
            <a:ext cx="5692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5" name="Shape 1155"/>
          <p:cNvCxnSpPr/>
          <p:nvPr/>
        </p:nvCxnSpPr>
        <p:spPr>
          <a:xfrm rot="-9693903">
            <a:off x="8483640" y="970340"/>
            <a:ext cx="7589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6" name="Shape 1156"/>
          <p:cNvCxnSpPr/>
          <p:nvPr/>
        </p:nvCxnSpPr>
        <p:spPr>
          <a:xfrm rot="-9758758">
            <a:off x="8472104" y="990263"/>
            <a:ext cx="10057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7" name="Shape 1157"/>
          <p:cNvCxnSpPr/>
          <p:nvPr/>
        </p:nvCxnSpPr>
        <p:spPr>
          <a:xfrm rot="-9693903">
            <a:off x="8458525" y="987670"/>
            <a:ext cx="5692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8" name="Shape 1158"/>
          <p:cNvCxnSpPr/>
          <p:nvPr/>
        </p:nvCxnSpPr>
        <p:spPr>
          <a:xfrm rot="-9642597">
            <a:off x="8455425" y="1006522"/>
            <a:ext cx="6356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59" name="Shape 1159"/>
          <p:cNvCxnSpPr/>
          <p:nvPr/>
        </p:nvCxnSpPr>
        <p:spPr>
          <a:xfrm rot="-9693903">
            <a:off x="8469802" y="1001709"/>
            <a:ext cx="1897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0" name="Shape 1160"/>
          <p:cNvCxnSpPr/>
          <p:nvPr/>
        </p:nvCxnSpPr>
        <p:spPr>
          <a:xfrm rot="-9693903">
            <a:off x="8480212" y="973765"/>
            <a:ext cx="8538" cy="2305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1" name="Shape 1161"/>
          <p:cNvCxnSpPr/>
          <p:nvPr/>
        </p:nvCxnSpPr>
        <p:spPr>
          <a:xfrm rot="-9758758">
            <a:off x="8495539" y="969247"/>
            <a:ext cx="5028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2" name="Shape 1162"/>
          <p:cNvCxnSpPr/>
          <p:nvPr/>
        </p:nvCxnSpPr>
        <p:spPr>
          <a:xfrm rot="-9693903">
            <a:off x="8531913" y="937852"/>
            <a:ext cx="2846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3" name="Shape 1163"/>
          <p:cNvCxnSpPr/>
          <p:nvPr/>
        </p:nvCxnSpPr>
        <p:spPr>
          <a:xfrm rot="-9642597">
            <a:off x="8542395" y="927243"/>
            <a:ext cx="6356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4" name="Shape 1164"/>
          <p:cNvCxnSpPr/>
          <p:nvPr/>
        </p:nvCxnSpPr>
        <p:spPr>
          <a:xfrm rot="-9735320">
            <a:off x="8565140" y="916359"/>
            <a:ext cx="7874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5" name="Shape 1165"/>
          <p:cNvCxnSpPr/>
          <p:nvPr/>
        </p:nvCxnSpPr>
        <p:spPr>
          <a:xfrm rot="-9693903">
            <a:off x="8579244" y="890326"/>
            <a:ext cx="3794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6" name="Shape 1166"/>
          <p:cNvCxnSpPr/>
          <p:nvPr/>
        </p:nvCxnSpPr>
        <p:spPr>
          <a:xfrm rot="-9601014">
            <a:off x="8570064" y="889945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7" name="Shape 1167"/>
          <p:cNvCxnSpPr/>
          <p:nvPr/>
        </p:nvCxnSpPr>
        <p:spPr>
          <a:xfrm rot="-9758758">
            <a:off x="8558841" y="898081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8" name="Shape 1168"/>
          <p:cNvCxnSpPr/>
          <p:nvPr/>
        </p:nvCxnSpPr>
        <p:spPr>
          <a:xfrm rot="-9693903">
            <a:off x="8546362" y="878259"/>
            <a:ext cx="2846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69" name="Shape 1169"/>
          <p:cNvCxnSpPr/>
          <p:nvPr/>
        </p:nvCxnSpPr>
        <p:spPr>
          <a:xfrm rot="-9693903">
            <a:off x="8562026" y="870247"/>
            <a:ext cx="5692" cy="1736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0" name="Shape 1170"/>
          <p:cNvCxnSpPr/>
          <p:nvPr/>
        </p:nvCxnSpPr>
        <p:spPr>
          <a:xfrm rot="-9693903">
            <a:off x="8579586" y="875940"/>
            <a:ext cx="4743" cy="85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1" name="Shape 1171"/>
          <p:cNvCxnSpPr/>
          <p:nvPr/>
        </p:nvCxnSpPr>
        <p:spPr>
          <a:xfrm rot="-9843276">
            <a:off x="8590271" y="875909"/>
            <a:ext cx="436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2" name="Shape 1172"/>
          <p:cNvCxnSpPr/>
          <p:nvPr/>
        </p:nvCxnSpPr>
        <p:spPr>
          <a:xfrm rot="-9693903">
            <a:off x="8573364" y="864742"/>
            <a:ext cx="5692" cy="78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3" name="Shape 1173"/>
          <p:cNvCxnSpPr/>
          <p:nvPr/>
        </p:nvCxnSpPr>
        <p:spPr>
          <a:xfrm flipH="1" rot="10800000">
            <a:off x="8573682" y="873652"/>
            <a:ext cx="299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4" name="Shape 1174"/>
          <p:cNvCxnSpPr/>
          <p:nvPr/>
        </p:nvCxnSpPr>
        <p:spPr>
          <a:xfrm rot="-9753169">
            <a:off x="8555012" y="875406"/>
            <a:ext cx="11006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5" name="Shape 1175"/>
          <p:cNvCxnSpPr/>
          <p:nvPr/>
        </p:nvCxnSpPr>
        <p:spPr>
          <a:xfrm rot="-9693903">
            <a:off x="8557290" y="875657"/>
            <a:ext cx="20871" cy="100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6" name="Shape 1176"/>
          <p:cNvCxnSpPr/>
          <p:nvPr/>
        </p:nvCxnSpPr>
        <p:spPr>
          <a:xfrm rot="-9693903">
            <a:off x="8548025" y="895418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7" name="Shape 1177"/>
          <p:cNvCxnSpPr/>
          <p:nvPr/>
        </p:nvCxnSpPr>
        <p:spPr>
          <a:xfrm rot="-9693903">
            <a:off x="8533483" y="891285"/>
            <a:ext cx="10435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8" name="Shape 1178"/>
          <p:cNvCxnSpPr/>
          <p:nvPr/>
        </p:nvCxnSpPr>
        <p:spPr>
          <a:xfrm rot="-9693903">
            <a:off x="8536426" y="889760"/>
            <a:ext cx="1138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9" name="Shape 1179"/>
          <p:cNvCxnSpPr/>
          <p:nvPr/>
        </p:nvCxnSpPr>
        <p:spPr>
          <a:xfrm rot="-9735320">
            <a:off x="8534290" y="931104"/>
            <a:ext cx="7874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0" name="Shape 1180"/>
          <p:cNvCxnSpPr/>
          <p:nvPr/>
        </p:nvCxnSpPr>
        <p:spPr>
          <a:xfrm rot="-9693903">
            <a:off x="8511462" y="928959"/>
            <a:ext cx="2087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1" name="Shape 1181"/>
          <p:cNvCxnSpPr/>
          <p:nvPr/>
        </p:nvCxnSpPr>
        <p:spPr>
          <a:xfrm rot="-9693903">
            <a:off x="8494249" y="949361"/>
            <a:ext cx="27511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2" name="Shape 1182"/>
          <p:cNvCxnSpPr/>
          <p:nvPr/>
        </p:nvCxnSpPr>
        <p:spPr>
          <a:xfrm rot="-9717943">
            <a:off x="8500505" y="954419"/>
            <a:ext cx="1356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3" name="Shape 1183"/>
          <p:cNvCxnSpPr/>
          <p:nvPr/>
        </p:nvCxnSpPr>
        <p:spPr>
          <a:xfrm rot="-9693903">
            <a:off x="8505821" y="966516"/>
            <a:ext cx="5692" cy="284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4" name="Shape 1184"/>
          <p:cNvCxnSpPr/>
          <p:nvPr/>
        </p:nvCxnSpPr>
        <p:spPr>
          <a:xfrm rot="-9693903">
            <a:off x="8498850" y="979865"/>
            <a:ext cx="4743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5" name="Shape 1185"/>
          <p:cNvCxnSpPr/>
          <p:nvPr/>
        </p:nvCxnSpPr>
        <p:spPr>
          <a:xfrm rot="-9710838">
            <a:off x="8486700" y="988990"/>
            <a:ext cx="19258" cy="474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6" name="Shape 1186"/>
          <p:cNvCxnSpPr/>
          <p:nvPr/>
        </p:nvCxnSpPr>
        <p:spPr>
          <a:xfrm rot="-9601014">
            <a:off x="8484682" y="952234"/>
            <a:ext cx="3511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7" name="Shape 1187"/>
          <p:cNvCxnSpPr/>
          <p:nvPr/>
        </p:nvCxnSpPr>
        <p:spPr>
          <a:xfrm rot="-9693903">
            <a:off x="8477873" y="935604"/>
            <a:ext cx="9486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8" name="Shape 1188"/>
          <p:cNvCxnSpPr/>
          <p:nvPr/>
        </p:nvCxnSpPr>
        <p:spPr>
          <a:xfrm rot="-9693903">
            <a:off x="8488306" y="925209"/>
            <a:ext cx="10435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9" name="Shape 1189"/>
          <p:cNvCxnSpPr/>
          <p:nvPr/>
        </p:nvCxnSpPr>
        <p:spPr>
          <a:xfrm rot="-9735320">
            <a:off x="8445240" y="1011034"/>
            <a:ext cx="7874" cy="758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0" name="Shape 1190"/>
          <p:cNvCxnSpPr/>
          <p:nvPr/>
        </p:nvCxnSpPr>
        <p:spPr>
          <a:xfrm rot="-9758758">
            <a:off x="8453168" y="987153"/>
            <a:ext cx="5028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1" name="Shape 1191"/>
          <p:cNvCxnSpPr/>
          <p:nvPr/>
        </p:nvCxnSpPr>
        <p:spPr>
          <a:xfrm rot="-9737974">
            <a:off x="8469316" y="993150"/>
            <a:ext cx="14800" cy="1100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2" name="Shape 1192"/>
          <p:cNvCxnSpPr/>
          <p:nvPr/>
        </p:nvCxnSpPr>
        <p:spPr>
          <a:xfrm rot="-9758758">
            <a:off x="8484894" y="993057"/>
            <a:ext cx="10057" cy="1290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3" name="Shape 1193"/>
          <p:cNvCxnSpPr/>
          <p:nvPr/>
        </p:nvCxnSpPr>
        <p:spPr>
          <a:xfrm rot="-9693903">
            <a:off x="8508123" y="998482"/>
            <a:ext cx="379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4" name="Shape 1194"/>
          <p:cNvCxnSpPr/>
          <p:nvPr/>
        </p:nvCxnSpPr>
        <p:spPr>
          <a:xfrm rot="-9765512">
            <a:off x="8510978" y="985482"/>
            <a:ext cx="9109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5" name="Shape 1195"/>
          <p:cNvCxnSpPr/>
          <p:nvPr/>
        </p:nvCxnSpPr>
        <p:spPr>
          <a:xfrm rot="-9748466">
            <a:off x="8520262" y="958163"/>
            <a:ext cx="11954" cy="166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6" name="Shape 1196"/>
          <p:cNvCxnSpPr/>
          <p:nvPr/>
        </p:nvCxnSpPr>
        <p:spPr>
          <a:xfrm rot="-9693903">
            <a:off x="8533895" y="948232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7" name="Shape 1197"/>
          <p:cNvCxnSpPr/>
          <p:nvPr/>
        </p:nvCxnSpPr>
        <p:spPr>
          <a:xfrm rot="-9740993">
            <a:off x="8549033" y="929689"/>
            <a:ext cx="6926" cy="1195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8" name="Shape 1198"/>
          <p:cNvCxnSpPr/>
          <p:nvPr/>
        </p:nvCxnSpPr>
        <p:spPr>
          <a:xfrm rot="-9957825">
            <a:off x="8550899" y="915571"/>
            <a:ext cx="1236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99" name="Shape 1199"/>
          <p:cNvCxnSpPr/>
          <p:nvPr/>
        </p:nvCxnSpPr>
        <p:spPr>
          <a:xfrm rot="1106097">
            <a:off x="8476018" y="945139"/>
            <a:ext cx="113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0" name="Shape 1200"/>
          <p:cNvCxnSpPr/>
          <p:nvPr/>
        </p:nvCxnSpPr>
        <p:spPr>
          <a:xfrm rot="1157403">
            <a:off x="8474809" y="950493"/>
            <a:ext cx="6356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1" name="Shape 1201"/>
          <p:cNvCxnSpPr/>
          <p:nvPr/>
        </p:nvCxnSpPr>
        <p:spPr>
          <a:xfrm rot="1106097">
            <a:off x="8466722" y="964069"/>
            <a:ext cx="853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2" name="Shape 1202"/>
          <p:cNvCxnSpPr/>
          <p:nvPr/>
        </p:nvCxnSpPr>
        <p:spPr>
          <a:xfrm rot="1046831">
            <a:off x="8465069" y="971857"/>
            <a:ext cx="11006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3" name="Shape 1203"/>
          <p:cNvCxnSpPr/>
          <p:nvPr/>
        </p:nvCxnSpPr>
        <p:spPr>
          <a:xfrm rot="1106097">
            <a:off x="8461922" y="969231"/>
            <a:ext cx="9486" cy="351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4" name="Shape 1204"/>
          <p:cNvCxnSpPr/>
          <p:nvPr/>
        </p:nvCxnSpPr>
        <p:spPr>
          <a:xfrm flipH="1" rot="-9693903">
            <a:off x="8450714" y="994488"/>
            <a:ext cx="12332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5" name="Shape 1205"/>
          <p:cNvCxnSpPr/>
          <p:nvPr/>
        </p:nvCxnSpPr>
        <p:spPr>
          <a:xfrm flipH="1" rot="-9748466">
            <a:off x="8443913" y="1011693"/>
            <a:ext cx="11954" cy="1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6" name="Shape 1206"/>
          <p:cNvCxnSpPr/>
          <p:nvPr/>
        </p:nvCxnSpPr>
        <p:spPr>
          <a:xfrm flipH="1" rot="-9693903">
            <a:off x="8443387" y="1019118"/>
            <a:ext cx="9486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7" name="Shape 1207"/>
          <p:cNvCxnSpPr/>
          <p:nvPr/>
        </p:nvCxnSpPr>
        <p:spPr>
          <a:xfrm rot="1064680">
            <a:off x="8475823" y="944180"/>
            <a:ext cx="7874" cy="910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8" name="Shape 1208"/>
          <p:cNvCxnSpPr/>
          <p:nvPr/>
        </p:nvCxnSpPr>
        <p:spPr>
          <a:xfrm rot="1055545">
            <a:off x="8487496" y="929765"/>
            <a:ext cx="12903" cy="664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09" name="Shape 1209"/>
          <p:cNvCxnSpPr/>
          <p:nvPr/>
        </p:nvCxnSpPr>
        <p:spPr>
          <a:xfrm rot="1034488">
            <a:off x="8485775" y="925583"/>
            <a:ext cx="9109" cy="69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0" name="Shape 1210"/>
          <p:cNvCxnSpPr/>
          <p:nvPr/>
        </p:nvCxnSpPr>
        <p:spPr>
          <a:xfrm flipH="1" rot="-9748466">
            <a:off x="8501684" y="909337"/>
            <a:ext cx="11954" cy="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1" name="Shape 1211"/>
          <p:cNvCxnSpPr/>
          <p:nvPr/>
        </p:nvCxnSpPr>
        <p:spPr>
          <a:xfrm rot="1106097">
            <a:off x="8536805" y="864856"/>
            <a:ext cx="8538" cy="22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2" name="Shape 1212"/>
          <p:cNvCxnSpPr/>
          <p:nvPr/>
        </p:nvCxnSpPr>
        <p:spPr>
          <a:xfrm rot="1034488">
            <a:off x="8532484" y="868532"/>
            <a:ext cx="9109" cy="635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3" name="Shape 1213"/>
          <p:cNvCxnSpPr/>
          <p:nvPr/>
        </p:nvCxnSpPr>
        <p:spPr>
          <a:xfrm rot="1106097">
            <a:off x="8525916" y="878823"/>
            <a:ext cx="8538" cy="502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4" name="Shape 1214"/>
          <p:cNvCxnSpPr/>
          <p:nvPr/>
        </p:nvCxnSpPr>
        <p:spPr>
          <a:xfrm rot="1106097">
            <a:off x="8587092" y="991624"/>
            <a:ext cx="322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5" name="Shape 1215"/>
          <p:cNvCxnSpPr/>
          <p:nvPr/>
        </p:nvCxnSpPr>
        <p:spPr>
          <a:xfrm flipH="1" rot="-9693903">
            <a:off x="8608813" y="924957"/>
            <a:ext cx="18973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6" name="Shape 1216"/>
          <p:cNvCxnSpPr/>
          <p:nvPr/>
        </p:nvCxnSpPr>
        <p:spPr>
          <a:xfrm flipH="1" rot="-9693903">
            <a:off x="8552254" y="1212850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7" name="Shape 1217"/>
          <p:cNvCxnSpPr/>
          <p:nvPr/>
        </p:nvCxnSpPr>
        <p:spPr>
          <a:xfrm rot="1106097">
            <a:off x="8538007" y="1249490"/>
            <a:ext cx="2276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8" name="Shape 1218"/>
          <p:cNvCxnSpPr/>
          <p:nvPr/>
        </p:nvCxnSpPr>
        <p:spPr>
          <a:xfrm rot="1106097">
            <a:off x="8517320" y="1287921"/>
            <a:ext cx="28460" cy="1328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9" name="Shape 1219"/>
          <p:cNvCxnSpPr/>
          <p:nvPr/>
        </p:nvCxnSpPr>
        <p:spPr>
          <a:xfrm rot="1106097">
            <a:off x="8505080" y="1326415"/>
            <a:ext cx="3225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0" name="Shape 1220"/>
          <p:cNvCxnSpPr/>
          <p:nvPr/>
        </p:nvCxnSpPr>
        <p:spPr>
          <a:xfrm rot="1106097">
            <a:off x="8452747" y="1353078"/>
            <a:ext cx="30357" cy="20871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1" name="Shape 1221"/>
          <p:cNvCxnSpPr/>
          <p:nvPr/>
        </p:nvCxnSpPr>
        <p:spPr>
          <a:xfrm rot="1081483">
            <a:off x="8422108" y="1390446"/>
            <a:ext cx="39750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2" name="Shape 1222"/>
          <p:cNvCxnSpPr/>
          <p:nvPr/>
        </p:nvCxnSpPr>
        <p:spPr>
          <a:xfrm rot="1081483">
            <a:off x="8398837" y="1422239"/>
            <a:ext cx="39750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3" name="Shape 1223"/>
          <p:cNvCxnSpPr/>
          <p:nvPr/>
        </p:nvCxnSpPr>
        <p:spPr>
          <a:xfrm rot="1106097">
            <a:off x="8356865" y="1439307"/>
            <a:ext cx="28460" cy="3035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4" name="Shape 1224"/>
          <p:cNvCxnSpPr/>
          <p:nvPr/>
        </p:nvCxnSpPr>
        <p:spPr>
          <a:xfrm rot="1106097">
            <a:off x="8325733" y="1429890"/>
            <a:ext cx="7589" cy="4164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5" name="Shape 1225"/>
          <p:cNvCxnSpPr/>
          <p:nvPr/>
        </p:nvCxnSpPr>
        <p:spPr>
          <a:xfrm>
            <a:off x="8287739" y="1406096"/>
            <a:ext cx="0" cy="3975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6" name="Shape 1226"/>
          <p:cNvCxnSpPr/>
          <p:nvPr/>
        </p:nvCxnSpPr>
        <p:spPr>
          <a:xfrm flipH="1" rot="1106097">
            <a:off x="8268990" y="1390843"/>
            <a:ext cx="9486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7" name="Shape 1227"/>
          <p:cNvCxnSpPr/>
          <p:nvPr/>
        </p:nvCxnSpPr>
        <p:spPr>
          <a:xfrm flipH="1" rot="1106097">
            <a:off x="8224790" y="1358287"/>
            <a:ext cx="32255" cy="246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8" name="Shape 1228"/>
          <p:cNvCxnSpPr/>
          <p:nvPr/>
        </p:nvCxnSpPr>
        <p:spPr>
          <a:xfrm flipH="1" rot="1106097">
            <a:off x="8204033" y="1320740"/>
            <a:ext cx="28460" cy="1897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9" name="Shape 1229"/>
          <p:cNvCxnSpPr/>
          <p:nvPr/>
        </p:nvCxnSpPr>
        <p:spPr>
          <a:xfrm flipH="1" rot="1106097">
            <a:off x="8197615" y="1345774"/>
            <a:ext cx="13281" cy="569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0" name="Shape 1230"/>
          <p:cNvCxnSpPr/>
          <p:nvPr/>
        </p:nvCxnSpPr>
        <p:spPr>
          <a:xfrm flipH="1" rot="1106097">
            <a:off x="8204019" y="1293955"/>
            <a:ext cx="24665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1" name="Shape 1231"/>
          <p:cNvCxnSpPr/>
          <p:nvPr/>
        </p:nvCxnSpPr>
        <p:spPr>
          <a:xfrm flipH="1" rot="1106097">
            <a:off x="8199830" y="1247216"/>
            <a:ext cx="28460" cy="948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2" name="Shape 1232"/>
          <p:cNvCxnSpPr/>
          <p:nvPr/>
        </p:nvCxnSpPr>
        <p:spPr>
          <a:xfrm flipH="1" rot="1106097">
            <a:off x="8187067" y="1155915"/>
            <a:ext cx="32255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3" name="Shape 1233"/>
          <p:cNvCxnSpPr/>
          <p:nvPr/>
        </p:nvCxnSpPr>
        <p:spPr>
          <a:xfrm flipH="1" rot="1082605">
            <a:off x="8175942" y="1123974"/>
            <a:ext cx="41648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4" name="Shape 1234"/>
          <p:cNvCxnSpPr/>
          <p:nvPr/>
        </p:nvCxnSpPr>
        <p:spPr>
          <a:xfrm flipH="1" rot="1106097">
            <a:off x="8165432" y="1089249"/>
            <a:ext cx="22768" cy="1138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5" name="Shape 1235"/>
          <p:cNvCxnSpPr/>
          <p:nvPr/>
        </p:nvCxnSpPr>
        <p:spPr>
          <a:xfrm flipH="1" rot="1081483">
            <a:off x="8168511" y="1055327"/>
            <a:ext cx="39750" cy="1517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6" name="Shape 1236"/>
          <p:cNvCxnSpPr/>
          <p:nvPr/>
        </p:nvCxnSpPr>
        <p:spPr>
          <a:xfrm flipH="1" rot="1086226">
            <a:off x="8169418" y="968944"/>
            <a:ext cx="4923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7" name="Shape 1237"/>
          <p:cNvCxnSpPr/>
          <p:nvPr/>
        </p:nvCxnSpPr>
        <p:spPr>
          <a:xfrm flipH="1" rot="1106097">
            <a:off x="8173160" y="907262"/>
            <a:ext cx="43639" cy="379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8" name="Shape 1238"/>
          <p:cNvCxnSpPr/>
          <p:nvPr/>
        </p:nvCxnSpPr>
        <p:spPr>
          <a:xfrm flipH="1" rot="1106097">
            <a:off x="8190305" y="836802"/>
            <a:ext cx="30357" cy="189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39" name="Shape 1239"/>
          <p:cNvSpPr/>
          <p:nvPr/>
        </p:nvSpPr>
        <p:spPr>
          <a:xfrm rot="1064680">
            <a:off x="8541280" y="1124762"/>
            <a:ext cx="7874" cy="853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0" name="Shape 1240"/>
          <p:cNvSpPr/>
          <p:nvPr/>
        </p:nvSpPr>
        <p:spPr>
          <a:xfrm rot="1106097">
            <a:off x="8541787" y="1130214"/>
            <a:ext cx="15178" cy="16697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1" name="Shape 1241"/>
          <p:cNvSpPr/>
          <p:nvPr/>
        </p:nvSpPr>
        <p:spPr>
          <a:xfrm rot="1106097">
            <a:off x="8534038" y="1144076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2" name="Shape 1242"/>
          <p:cNvSpPr/>
          <p:nvPr/>
        </p:nvSpPr>
        <p:spPr>
          <a:xfrm rot="1067033">
            <a:off x="8558898" y="1140538"/>
            <a:ext cx="16697" cy="1517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3" name="Shape 1243"/>
          <p:cNvSpPr/>
          <p:nvPr/>
        </p:nvSpPr>
        <p:spPr>
          <a:xfrm rot="1106097">
            <a:off x="8589855" y="1141407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4" name="Shape 1244"/>
          <p:cNvSpPr/>
          <p:nvPr/>
        </p:nvSpPr>
        <p:spPr>
          <a:xfrm rot="1034488">
            <a:off x="8614301" y="1161619"/>
            <a:ext cx="9109" cy="9486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5" name="Shape 1245"/>
          <p:cNvSpPr/>
          <p:nvPr/>
        </p:nvSpPr>
        <p:spPr>
          <a:xfrm rot="1106097">
            <a:off x="8627587" y="1187728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6" name="Shape 1246"/>
          <p:cNvSpPr/>
          <p:nvPr/>
        </p:nvSpPr>
        <p:spPr>
          <a:xfrm rot="1106097">
            <a:off x="8594759" y="1180018"/>
            <a:ext cx="7589" cy="758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7" name="Shape 1247"/>
          <p:cNvSpPr/>
          <p:nvPr/>
        </p:nvSpPr>
        <p:spPr>
          <a:xfrm rot="1106097">
            <a:off x="8613047" y="1191317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8" name="Shape 1248"/>
          <p:cNvSpPr/>
          <p:nvPr/>
        </p:nvSpPr>
        <p:spPr>
          <a:xfrm rot="1106097">
            <a:off x="8612376" y="117637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9" name="Shape 1249"/>
          <p:cNvSpPr/>
          <p:nvPr/>
        </p:nvSpPr>
        <p:spPr>
          <a:xfrm rot="1106097">
            <a:off x="8600567" y="1151624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0" name="Shape 1250"/>
          <p:cNvSpPr/>
          <p:nvPr/>
        </p:nvSpPr>
        <p:spPr>
          <a:xfrm rot="1106097">
            <a:off x="8583323" y="1156416"/>
            <a:ext cx="4743" cy="5028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1" name="Shape 1251"/>
          <p:cNvSpPr/>
          <p:nvPr/>
        </p:nvSpPr>
        <p:spPr>
          <a:xfrm rot="1085934">
            <a:off x="8343154" y="1213441"/>
            <a:ext cx="64701" cy="61285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2" name="Shape 1252"/>
          <p:cNvSpPr/>
          <p:nvPr/>
        </p:nvSpPr>
        <p:spPr>
          <a:xfrm rot="1093505">
            <a:off x="8249177" y="1263025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3" name="Shape 1253"/>
          <p:cNvSpPr/>
          <p:nvPr/>
        </p:nvSpPr>
        <p:spPr>
          <a:xfrm rot="30839">
            <a:off x="8243903" y="1139664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254" name="Shape 1254"/>
          <p:cNvSpPr/>
          <p:nvPr/>
        </p:nvSpPr>
        <p:spPr>
          <a:xfrm rot="1919939">
            <a:off x="8321583" y="1153818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255" name="Shape 1255"/>
          <p:cNvSpPr/>
          <p:nvPr/>
        </p:nvSpPr>
        <p:spPr>
          <a:xfrm flipH="1" rot="5576661">
            <a:off x="8366099" y="1286483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256" name="Shape 1256"/>
          <p:cNvSpPr/>
          <p:nvPr/>
        </p:nvSpPr>
        <p:spPr>
          <a:xfrm rot="4893683">
            <a:off x="8363879" y="1219617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257" name="Shape 1257"/>
          <p:cNvSpPr/>
          <p:nvPr/>
        </p:nvSpPr>
        <p:spPr>
          <a:xfrm rot="1059007">
            <a:off x="8274090" y="963723"/>
            <a:ext cx="6926" cy="5749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8" name="Shape 1258"/>
          <p:cNvSpPr/>
          <p:nvPr/>
        </p:nvSpPr>
        <p:spPr>
          <a:xfrm rot="1157403">
            <a:off x="8262267" y="1009163"/>
            <a:ext cx="6356" cy="4164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9" name="Shape 1259"/>
          <p:cNvSpPr/>
          <p:nvPr/>
        </p:nvSpPr>
        <p:spPr>
          <a:xfrm rot="-545417">
            <a:off x="8367232" y="896511"/>
            <a:ext cx="7595" cy="5544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0" name="Shape 1260"/>
          <p:cNvSpPr/>
          <p:nvPr/>
        </p:nvSpPr>
        <p:spPr>
          <a:xfrm rot="-647058">
            <a:off x="8383476" y="938625"/>
            <a:ext cx="6413" cy="40271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1" name="Shape 1261"/>
          <p:cNvSpPr/>
          <p:nvPr/>
        </p:nvSpPr>
        <p:spPr>
          <a:xfrm rot="1034488">
            <a:off x="8305096" y="777039"/>
            <a:ext cx="9109" cy="34152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2" name="Shape 1262"/>
          <p:cNvSpPr/>
          <p:nvPr/>
        </p:nvSpPr>
        <p:spPr>
          <a:xfrm rot="1064680">
            <a:off x="8298319" y="804081"/>
            <a:ext cx="7874" cy="24950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3" name="Shape 1263"/>
          <p:cNvSpPr/>
          <p:nvPr/>
        </p:nvSpPr>
        <p:spPr>
          <a:xfrm rot="4832261">
            <a:off x="8417348" y="554015"/>
            <a:ext cx="9124" cy="34185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4" name="Shape 1264"/>
          <p:cNvSpPr/>
          <p:nvPr/>
        </p:nvSpPr>
        <p:spPr>
          <a:xfrm rot="4875230">
            <a:off x="8394690" y="562718"/>
            <a:ext cx="7891" cy="25008"/>
          </a:xfrm>
          <a:prstGeom prst="ellipse">
            <a:avLst/>
          </a:prstGeom>
          <a:solidFill>
            <a:srgbClr val="3C2121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5" name="Shape 1265"/>
          <p:cNvSpPr/>
          <p:nvPr/>
        </p:nvSpPr>
        <p:spPr>
          <a:xfrm rot="1080250">
            <a:off x="8277325" y="113313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6" name="Shape 1266"/>
          <p:cNvSpPr/>
          <p:nvPr/>
        </p:nvSpPr>
        <p:spPr>
          <a:xfrm rot="1198986">
            <a:off x="8288927" y="1158809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7" name="Shape 1267"/>
          <p:cNvSpPr/>
          <p:nvPr/>
        </p:nvSpPr>
        <p:spPr>
          <a:xfrm rot="956724">
            <a:off x="8295278" y="1146609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8" name="Shape 1268"/>
          <p:cNvSpPr/>
          <p:nvPr/>
        </p:nvSpPr>
        <p:spPr>
          <a:xfrm rot="983372">
            <a:off x="8292495" y="115200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9" name="Shape 1269"/>
          <p:cNvSpPr/>
          <p:nvPr/>
        </p:nvSpPr>
        <p:spPr>
          <a:xfrm rot="983372">
            <a:off x="8301957" y="1142807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0" name="Shape 1270"/>
          <p:cNvSpPr/>
          <p:nvPr/>
        </p:nvSpPr>
        <p:spPr>
          <a:xfrm rot="956724">
            <a:off x="8292677" y="114776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1" name="Shape 1271"/>
          <p:cNvSpPr/>
          <p:nvPr/>
        </p:nvSpPr>
        <p:spPr>
          <a:xfrm rot="1026164">
            <a:off x="8284200" y="115240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2" name="Shape 1272"/>
          <p:cNvSpPr/>
          <p:nvPr/>
        </p:nvSpPr>
        <p:spPr>
          <a:xfrm rot="1198986">
            <a:off x="8288268" y="113850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3" name="Shape 1273"/>
          <p:cNvSpPr/>
          <p:nvPr/>
        </p:nvSpPr>
        <p:spPr>
          <a:xfrm rot="983372">
            <a:off x="8307834" y="1149569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4" name="Shape 1274"/>
          <p:cNvSpPr/>
          <p:nvPr/>
        </p:nvSpPr>
        <p:spPr>
          <a:xfrm rot="1106097">
            <a:off x="8292419" y="11413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5" name="Shape 1275"/>
          <p:cNvSpPr/>
          <p:nvPr/>
        </p:nvSpPr>
        <p:spPr>
          <a:xfrm rot="1106097">
            <a:off x="8296049" y="1135899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6" name="Shape 1276"/>
          <p:cNvSpPr/>
          <p:nvPr/>
        </p:nvSpPr>
        <p:spPr>
          <a:xfrm rot="956724">
            <a:off x="8282707" y="1144203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7" name="Shape 1277"/>
          <p:cNvSpPr/>
          <p:nvPr/>
        </p:nvSpPr>
        <p:spPr>
          <a:xfrm rot="956724">
            <a:off x="8288715" y="114928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8" name="Shape 1278"/>
          <p:cNvSpPr/>
          <p:nvPr/>
        </p:nvSpPr>
        <p:spPr>
          <a:xfrm rot="956724">
            <a:off x="8302981" y="1153977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9" name="Shape 1279"/>
          <p:cNvSpPr/>
          <p:nvPr/>
        </p:nvSpPr>
        <p:spPr>
          <a:xfrm rot="956724">
            <a:off x="8301400" y="115981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0" name="Shape 1280"/>
          <p:cNvSpPr/>
          <p:nvPr/>
        </p:nvSpPr>
        <p:spPr>
          <a:xfrm rot="956724">
            <a:off x="8300767" y="113910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1" name="Shape 1281"/>
          <p:cNvSpPr/>
          <p:nvPr/>
        </p:nvSpPr>
        <p:spPr>
          <a:xfrm rot="956724">
            <a:off x="8299768" y="1150496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2" name="Shape 1282"/>
          <p:cNvSpPr/>
          <p:nvPr/>
        </p:nvSpPr>
        <p:spPr>
          <a:xfrm rot="956724">
            <a:off x="8297897" y="115341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3" name="Shape 1283"/>
          <p:cNvSpPr/>
          <p:nvPr/>
        </p:nvSpPr>
        <p:spPr>
          <a:xfrm rot="956724">
            <a:off x="8295584" y="116322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4" name="Shape 1284"/>
          <p:cNvSpPr/>
          <p:nvPr/>
        </p:nvSpPr>
        <p:spPr>
          <a:xfrm rot="1080250">
            <a:off x="8345513" y="621452"/>
            <a:ext cx="37853" cy="3633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5" name="Shape 1285"/>
          <p:cNvSpPr/>
          <p:nvPr/>
        </p:nvSpPr>
        <p:spPr>
          <a:xfrm rot="1198986">
            <a:off x="8365776" y="647476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6" name="Shape 1286"/>
          <p:cNvSpPr/>
          <p:nvPr/>
        </p:nvSpPr>
        <p:spPr>
          <a:xfrm rot="956724">
            <a:off x="8363465" y="634930"/>
            <a:ext cx="4368" cy="4459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7" name="Shape 1287"/>
          <p:cNvSpPr/>
          <p:nvPr/>
        </p:nvSpPr>
        <p:spPr>
          <a:xfrm rot="983372">
            <a:off x="8360681" y="640321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8" name="Shape 1288"/>
          <p:cNvSpPr/>
          <p:nvPr/>
        </p:nvSpPr>
        <p:spPr>
          <a:xfrm rot="983372">
            <a:off x="8373454" y="628868"/>
            <a:ext cx="5316" cy="502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9" name="Shape 1289"/>
          <p:cNvSpPr/>
          <p:nvPr/>
        </p:nvSpPr>
        <p:spPr>
          <a:xfrm rot="956724">
            <a:off x="8353074" y="6335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0" name="Shape 1290"/>
          <p:cNvSpPr/>
          <p:nvPr/>
        </p:nvSpPr>
        <p:spPr>
          <a:xfrm rot="1026164">
            <a:off x="8352387" y="640721"/>
            <a:ext cx="4080" cy="4368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1" name="Shape 1291"/>
          <p:cNvSpPr/>
          <p:nvPr/>
        </p:nvSpPr>
        <p:spPr>
          <a:xfrm rot="1198986">
            <a:off x="8356455" y="626827"/>
            <a:ext cx="3511" cy="3511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2" name="Shape 1292"/>
          <p:cNvSpPr/>
          <p:nvPr/>
        </p:nvSpPr>
        <p:spPr>
          <a:xfrm rot="983372">
            <a:off x="8376020" y="637890"/>
            <a:ext cx="5316" cy="474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3" name="Shape 1293"/>
          <p:cNvSpPr/>
          <p:nvPr/>
        </p:nvSpPr>
        <p:spPr>
          <a:xfrm rot="1106097">
            <a:off x="8369582" y="642135"/>
            <a:ext cx="5692" cy="531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4" name="Shape 1294"/>
          <p:cNvSpPr/>
          <p:nvPr/>
        </p:nvSpPr>
        <p:spPr>
          <a:xfrm rot="1106097">
            <a:off x="8364236" y="624220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5" name="Shape 1295"/>
          <p:cNvSpPr/>
          <p:nvPr/>
        </p:nvSpPr>
        <p:spPr>
          <a:xfrm rot="956724">
            <a:off x="8350893" y="632524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6" name="Shape 1296"/>
          <p:cNvSpPr/>
          <p:nvPr/>
        </p:nvSpPr>
        <p:spPr>
          <a:xfrm rot="956724">
            <a:off x="8356902" y="63760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7" name="Shape 1297"/>
          <p:cNvSpPr/>
          <p:nvPr/>
        </p:nvSpPr>
        <p:spPr>
          <a:xfrm rot="956724">
            <a:off x="8371168" y="642298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8" name="Shape 1298"/>
          <p:cNvSpPr/>
          <p:nvPr/>
        </p:nvSpPr>
        <p:spPr>
          <a:xfrm rot="956724">
            <a:off x="8369587" y="64813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9" name="Shape 1299"/>
          <p:cNvSpPr/>
          <p:nvPr/>
        </p:nvSpPr>
        <p:spPr>
          <a:xfrm rot="956724">
            <a:off x="8368954" y="62742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0" name="Shape 1300"/>
          <p:cNvSpPr/>
          <p:nvPr/>
        </p:nvSpPr>
        <p:spPr>
          <a:xfrm rot="956724">
            <a:off x="8361936" y="640192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1" name="Shape 1301"/>
          <p:cNvSpPr/>
          <p:nvPr/>
        </p:nvSpPr>
        <p:spPr>
          <a:xfrm rot="956724">
            <a:off x="8362331" y="632061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2" name="Shape 1302"/>
          <p:cNvSpPr/>
          <p:nvPr/>
        </p:nvSpPr>
        <p:spPr>
          <a:xfrm rot="956724">
            <a:off x="8363771" y="65154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3" name="Shape 1303"/>
          <p:cNvSpPr/>
          <p:nvPr/>
        </p:nvSpPr>
        <p:spPr>
          <a:xfrm rot="1106097">
            <a:off x="8324792" y="904692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4" name="Shape 1304"/>
          <p:cNvSpPr/>
          <p:nvPr/>
        </p:nvSpPr>
        <p:spPr>
          <a:xfrm rot="1106097">
            <a:off x="8330615" y="917435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5" name="Shape 1305"/>
          <p:cNvSpPr/>
          <p:nvPr/>
        </p:nvSpPr>
        <p:spPr>
          <a:xfrm rot="956724">
            <a:off x="8333705" y="911315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6" name="Shape 1306"/>
          <p:cNvSpPr/>
          <p:nvPr/>
        </p:nvSpPr>
        <p:spPr>
          <a:xfrm rot="1233363">
            <a:off x="8332288" y="914087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7" name="Shape 1307"/>
          <p:cNvSpPr/>
          <p:nvPr/>
        </p:nvSpPr>
        <p:spPr>
          <a:xfrm rot="1233363">
            <a:off x="8337010" y="909496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8" name="Shape 1308"/>
          <p:cNvSpPr/>
          <p:nvPr/>
        </p:nvSpPr>
        <p:spPr>
          <a:xfrm rot="842175">
            <a:off x="8332559" y="91194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9" name="Shape 1309"/>
          <p:cNvSpPr/>
          <p:nvPr/>
        </p:nvSpPr>
        <p:spPr>
          <a:xfrm rot="956724">
            <a:off x="8328254" y="91423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0" name="Shape 1310"/>
          <p:cNvSpPr/>
          <p:nvPr/>
        </p:nvSpPr>
        <p:spPr>
          <a:xfrm rot="1233363">
            <a:off x="8339943" y="912874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1" name="Shape 1311"/>
          <p:cNvSpPr/>
          <p:nvPr/>
        </p:nvSpPr>
        <p:spPr>
          <a:xfrm rot="842175">
            <a:off x="8327583" y="91016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2" name="Shape 1312"/>
          <p:cNvSpPr/>
          <p:nvPr/>
        </p:nvSpPr>
        <p:spPr>
          <a:xfrm rot="842175">
            <a:off x="8337701" y="915047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3" name="Shape 1313"/>
          <p:cNvSpPr/>
          <p:nvPr/>
        </p:nvSpPr>
        <p:spPr>
          <a:xfrm rot="842175">
            <a:off x="8336913" y="917959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4" name="Shape 1314"/>
          <p:cNvSpPr/>
          <p:nvPr/>
        </p:nvSpPr>
        <p:spPr>
          <a:xfrm rot="842175">
            <a:off x="8336597" y="90762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5" name="Shape 1315"/>
          <p:cNvSpPr/>
          <p:nvPr/>
        </p:nvSpPr>
        <p:spPr>
          <a:xfrm rot="842175">
            <a:off x="8335165" y="914765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6" name="Shape 1316"/>
          <p:cNvSpPr/>
          <p:nvPr/>
        </p:nvSpPr>
        <p:spPr>
          <a:xfrm rot="842175">
            <a:off x="8334011" y="919660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7" name="Shape 1317"/>
          <p:cNvSpPr/>
          <p:nvPr/>
        </p:nvSpPr>
        <p:spPr>
          <a:xfrm rot="-9693903">
            <a:off x="8268020" y="870983"/>
            <a:ext cx="18973" cy="180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8" name="Shape 1318"/>
          <p:cNvSpPr/>
          <p:nvPr/>
        </p:nvSpPr>
        <p:spPr>
          <a:xfrm rot="-9693903">
            <a:off x="8279273" y="874367"/>
            <a:ext cx="1897" cy="1897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9" name="Shape 1319"/>
          <p:cNvSpPr/>
          <p:nvPr/>
        </p:nvSpPr>
        <p:spPr>
          <a:xfrm rot="-9843276">
            <a:off x="8275895" y="880100"/>
            <a:ext cx="2184" cy="22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0" name="Shape 1320"/>
          <p:cNvSpPr/>
          <p:nvPr/>
        </p:nvSpPr>
        <p:spPr>
          <a:xfrm rot="-9566637">
            <a:off x="8276934" y="877049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1" name="Shape 1321"/>
          <p:cNvSpPr/>
          <p:nvPr/>
        </p:nvSpPr>
        <p:spPr>
          <a:xfrm rot="-9566637">
            <a:off x="8272211" y="881641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2" name="Shape 1322"/>
          <p:cNvSpPr/>
          <p:nvPr/>
        </p:nvSpPr>
        <p:spPr>
          <a:xfrm rot="-9957825">
            <a:off x="8277988" y="8805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3" name="Shape 1323"/>
          <p:cNvSpPr/>
          <p:nvPr/>
        </p:nvSpPr>
        <p:spPr>
          <a:xfrm rot="-9843276">
            <a:off x="8281347" y="877283"/>
            <a:ext cx="2184" cy="2184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4" name="Shape 1324"/>
          <p:cNvSpPr/>
          <p:nvPr/>
        </p:nvSpPr>
        <p:spPr>
          <a:xfrm rot="-9693903">
            <a:off x="8279602" y="884791"/>
            <a:ext cx="1897" cy="1615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5" name="Shape 1325"/>
          <p:cNvSpPr/>
          <p:nvPr/>
        </p:nvSpPr>
        <p:spPr>
          <a:xfrm rot="-9566637">
            <a:off x="8269278" y="878263"/>
            <a:ext cx="2563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6" name="Shape 1326"/>
          <p:cNvSpPr/>
          <p:nvPr/>
        </p:nvSpPr>
        <p:spPr>
          <a:xfrm rot="-9693903">
            <a:off x="8276660" y="882454"/>
            <a:ext cx="2846" cy="2563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7" name="Shape 1327"/>
          <p:cNvSpPr/>
          <p:nvPr/>
        </p:nvSpPr>
        <p:spPr>
          <a:xfrm rot="-9957825">
            <a:off x="8276290" y="88651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8" name="Shape 1328"/>
          <p:cNvSpPr/>
          <p:nvPr/>
        </p:nvSpPr>
        <p:spPr>
          <a:xfrm rot="-9957825">
            <a:off x="8282964" y="88229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9" name="Shape 1329"/>
          <p:cNvSpPr/>
          <p:nvPr/>
        </p:nvSpPr>
        <p:spPr>
          <a:xfrm rot="-9957825">
            <a:off x="8272846" y="877416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0" name="Shape 1330"/>
          <p:cNvSpPr/>
          <p:nvPr/>
        </p:nvSpPr>
        <p:spPr>
          <a:xfrm rot="-9957825">
            <a:off x="8273634" y="874504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1" name="Shape 1331"/>
          <p:cNvSpPr/>
          <p:nvPr/>
        </p:nvSpPr>
        <p:spPr>
          <a:xfrm rot="-9957825">
            <a:off x="8273951" y="884838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2" name="Shape 1332"/>
          <p:cNvSpPr/>
          <p:nvPr/>
        </p:nvSpPr>
        <p:spPr>
          <a:xfrm rot="-9957825">
            <a:off x="8276537" y="872803"/>
            <a:ext cx="1236" cy="1236"/>
          </a:xfrm>
          <a:prstGeom prst="ellipse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3" name="Shape 1333"/>
          <p:cNvSpPr/>
          <p:nvPr/>
        </p:nvSpPr>
        <p:spPr>
          <a:xfrm flipH="1" rot="2905529">
            <a:off x="8676808" y="382156"/>
            <a:ext cx="21267" cy="28449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34" name="Shape 1334"/>
          <p:cNvSpPr/>
          <p:nvPr/>
        </p:nvSpPr>
        <p:spPr>
          <a:xfrm flipH="1" rot="5166335">
            <a:off x="8686161" y="432779"/>
            <a:ext cx="35199" cy="3264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35" name="Shape 1335"/>
          <p:cNvSpPr/>
          <p:nvPr/>
        </p:nvSpPr>
        <p:spPr>
          <a:xfrm flipH="1" rot="-255599">
            <a:off x="8627670" y="336903"/>
            <a:ext cx="35513" cy="48283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36" name="Shape 1336"/>
          <p:cNvSpPr/>
          <p:nvPr/>
        </p:nvSpPr>
        <p:spPr>
          <a:xfrm flipH="1" rot="-2933232">
            <a:off x="8563780" y="310520"/>
            <a:ext cx="36458" cy="9273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37" name="Shape 1337"/>
          <p:cNvSpPr/>
          <p:nvPr/>
        </p:nvSpPr>
        <p:spPr>
          <a:xfrm rot="-10769161">
            <a:off x="8652895" y="481220"/>
            <a:ext cx="31245" cy="119526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38" name="Shape 1338"/>
          <p:cNvSpPr/>
          <p:nvPr/>
        </p:nvSpPr>
        <p:spPr>
          <a:xfrm rot="-8880061">
            <a:off x="8575159" y="471215"/>
            <a:ext cx="31300" cy="115378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39" name="Shape 1339"/>
          <p:cNvSpPr/>
          <p:nvPr/>
        </p:nvSpPr>
        <p:spPr>
          <a:xfrm flipH="1" rot="-5223339">
            <a:off x="8525674" y="360718"/>
            <a:ext cx="36270" cy="93210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40" name="Shape 1340"/>
          <p:cNvSpPr/>
          <p:nvPr/>
        </p:nvSpPr>
        <p:spPr>
          <a:xfrm rot="-5906317">
            <a:off x="8522594" y="412843"/>
            <a:ext cx="41569" cy="107951"/>
          </a:xfrm>
          <a:custGeom>
            <a:pathLst>
              <a:path extrusionOk="0" h="29535" w="6595">
                <a:moveTo>
                  <a:pt x="6568" y="28460"/>
                </a:moveTo>
                <a:cubicBezTo>
                  <a:pt x="6674" y="27194"/>
                  <a:pt x="5568" y="23783"/>
                  <a:pt x="5049" y="21825"/>
                </a:cubicBezTo>
                <a:cubicBezTo>
                  <a:pt x="4529" y="19866"/>
                  <a:pt x="3689" y="18734"/>
                  <a:pt x="3450" y="16710"/>
                </a:cubicBezTo>
                <a:cubicBezTo>
                  <a:pt x="3210" y="14685"/>
                  <a:pt x="3876" y="12313"/>
                  <a:pt x="3610" y="9676"/>
                </a:cubicBezTo>
                <a:cubicBezTo>
                  <a:pt x="3343" y="7038"/>
                  <a:pt x="2318" y="2402"/>
                  <a:pt x="1852" y="884"/>
                </a:cubicBezTo>
                <a:cubicBezTo>
                  <a:pt x="1385" y="-634"/>
                  <a:pt x="972" y="244"/>
                  <a:pt x="813" y="564"/>
                </a:cubicBezTo>
                <a:cubicBezTo>
                  <a:pt x="653" y="883"/>
                  <a:pt x="719" y="1696"/>
                  <a:pt x="893" y="2802"/>
                </a:cubicBezTo>
                <a:cubicBezTo>
                  <a:pt x="1066" y="3907"/>
                  <a:pt x="1998" y="4626"/>
                  <a:pt x="1852" y="7198"/>
                </a:cubicBezTo>
                <a:cubicBezTo>
                  <a:pt x="1705" y="9769"/>
                  <a:pt x="-93" y="14725"/>
                  <a:pt x="13" y="18229"/>
                </a:cubicBezTo>
                <a:cubicBezTo>
                  <a:pt x="119" y="21732"/>
                  <a:pt x="1758" y="26355"/>
                  <a:pt x="2491" y="28220"/>
                </a:cubicBezTo>
                <a:cubicBezTo>
                  <a:pt x="3223" y="30085"/>
                  <a:pt x="3730" y="29379"/>
                  <a:pt x="4410" y="29419"/>
                </a:cubicBezTo>
                <a:cubicBezTo>
                  <a:pt x="5089" y="29459"/>
                  <a:pt x="6461" y="29725"/>
                  <a:pt x="6568" y="28460"/>
                </a:cubicBezTo>
                <a:close/>
              </a:path>
            </a:pathLst>
          </a:cu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341" name="Shape 1341"/>
          <p:cNvSpPr/>
          <p:nvPr/>
        </p:nvSpPr>
        <p:spPr>
          <a:xfrm rot="-9706495">
            <a:off x="8601169" y="394660"/>
            <a:ext cx="77697" cy="82726"/>
          </a:xfrm>
          <a:prstGeom prst="ellipse">
            <a:avLst/>
          </a:prstGeom>
          <a:solidFill>
            <a:srgbClr val="3D85C6">
              <a:alpha val="18850"/>
            </a:srgbClr>
          </a:solidFill>
          <a:ln cap="flat" cmpd="sng" w="952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2" name="Shape 1342"/>
          <p:cNvSpPr txBox="1"/>
          <p:nvPr/>
        </p:nvSpPr>
        <p:spPr>
          <a:xfrm>
            <a:off x="7636791" y="591775"/>
            <a:ext cx="419099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~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70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1" name="Shape 57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Linus’s Law?</a:t>
            </a:r>
          </a:p>
        </p:txBody>
      </p:sp>
      <p:sp>
        <p:nvSpPr>
          <p:cNvPr id="5772" name="Shape 577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“given enough eyeballs, all bugs are shallow”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76" name="Shape 5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7" name="Shape 57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Linus’s Law?</a:t>
            </a:r>
          </a:p>
        </p:txBody>
      </p:sp>
      <p:sp>
        <p:nvSpPr>
          <p:cNvPr id="5778" name="Shape 577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“given enough eyeballs, all bugs are shallow”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79" name="Shape 57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99" y="2156975"/>
            <a:ext cx="4756124" cy="2986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80" name="Shape 5780"/>
          <p:cNvSpPr txBox="1"/>
          <p:nvPr/>
        </p:nvSpPr>
        <p:spPr>
          <a:xfrm>
            <a:off x="5428600" y="2353075"/>
            <a:ext cx="35091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yessss…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bugssss….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84" name="Shape 5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" name="Shape 578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Linus’s Law?</a:t>
            </a:r>
          </a:p>
        </p:txBody>
      </p:sp>
      <p:sp>
        <p:nvSpPr>
          <p:cNvPr id="5786" name="Shape 578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“given enough eyeballs, all bugs are shallow”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87" name="Shape 5787"/>
          <p:cNvSpPr/>
          <p:nvPr/>
        </p:nvSpPr>
        <p:spPr>
          <a:xfrm>
            <a:off x="4669525" y="31525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88" name="Shape 5788"/>
          <p:cNvSpPr/>
          <p:nvPr/>
        </p:nvSpPr>
        <p:spPr>
          <a:xfrm>
            <a:off x="4702675" y="26809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89" name="Shape 5789"/>
          <p:cNvSpPr/>
          <p:nvPr/>
        </p:nvSpPr>
        <p:spPr>
          <a:xfrm>
            <a:off x="5399050" y="33811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0" name="Shape 5790"/>
          <p:cNvSpPr/>
          <p:nvPr/>
        </p:nvSpPr>
        <p:spPr>
          <a:xfrm>
            <a:off x="5432200" y="29095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1" name="Shape 5791"/>
          <p:cNvSpPr/>
          <p:nvPr/>
        </p:nvSpPr>
        <p:spPr>
          <a:xfrm>
            <a:off x="6433375" y="31525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2" name="Shape 5792"/>
          <p:cNvSpPr/>
          <p:nvPr/>
        </p:nvSpPr>
        <p:spPr>
          <a:xfrm>
            <a:off x="6466525" y="26809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3" name="Shape 5793"/>
          <p:cNvSpPr/>
          <p:nvPr/>
        </p:nvSpPr>
        <p:spPr>
          <a:xfrm>
            <a:off x="889075" y="30572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4" name="Shape 5794"/>
          <p:cNvSpPr/>
          <p:nvPr/>
        </p:nvSpPr>
        <p:spPr>
          <a:xfrm>
            <a:off x="922225" y="25856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5" name="Shape 5795"/>
          <p:cNvSpPr/>
          <p:nvPr/>
        </p:nvSpPr>
        <p:spPr>
          <a:xfrm>
            <a:off x="1624975" y="34382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6" name="Shape 5796"/>
          <p:cNvSpPr/>
          <p:nvPr/>
        </p:nvSpPr>
        <p:spPr>
          <a:xfrm>
            <a:off x="1658125" y="29666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7" name="Shape 5797"/>
          <p:cNvSpPr/>
          <p:nvPr/>
        </p:nvSpPr>
        <p:spPr>
          <a:xfrm>
            <a:off x="2659300" y="35906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8" name="Shape 5798"/>
          <p:cNvSpPr/>
          <p:nvPr/>
        </p:nvSpPr>
        <p:spPr>
          <a:xfrm>
            <a:off x="2692450" y="31190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9" name="Shape 5799"/>
          <p:cNvSpPr/>
          <p:nvPr/>
        </p:nvSpPr>
        <p:spPr>
          <a:xfrm>
            <a:off x="3465025" y="29810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00" name="Shape 5800"/>
          <p:cNvSpPr/>
          <p:nvPr/>
        </p:nvSpPr>
        <p:spPr>
          <a:xfrm>
            <a:off x="3498175" y="25094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01" name="Shape 5801"/>
          <p:cNvSpPr/>
          <p:nvPr/>
        </p:nvSpPr>
        <p:spPr>
          <a:xfrm>
            <a:off x="4009825" y="36097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02" name="Shape 5802"/>
          <p:cNvSpPr/>
          <p:nvPr/>
        </p:nvSpPr>
        <p:spPr>
          <a:xfrm>
            <a:off x="4042975" y="31381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06" name="Shape 5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7" name="Shape 580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Linus’s Law?</a:t>
            </a:r>
          </a:p>
        </p:txBody>
      </p:sp>
      <p:sp>
        <p:nvSpPr>
          <p:cNvPr id="5808" name="Shape 580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“given enough eyeballs, all bugs are shallow”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09" name="Shape 5809"/>
          <p:cNvSpPr/>
          <p:nvPr/>
        </p:nvSpPr>
        <p:spPr>
          <a:xfrm>
            <a:off x="4669525" y="31525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0" name="Shape 5810"/>
          <p:cNvSpPr/>
          <p:nvPr/>
        </p:nvSpPr>
        <p:spPr>
          <a:xfrm>
            <a:off x="4702675" y="26809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1" name="Shape 5811"/>
          <p:cNvSpPr/>
          <p:nvPr/>
        </p:nvSpPr>
        <p:spPr>
          <a:xfrm>
            <a:off x="5399050" y="33811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2" name="Shape 5812"/>
          <p:cNvSpPr/>
          <p:nvPr/>
        </p:nvSpPr>
        <p:spPr>
          <a:xfrm>
            <a:off x="5432200" y="29095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3" name="Shape 5813"/>
          <p:cNvSpPr/>
          <p:nvPr/>
        </p:nvSpPr>
        <p:spPr>
          <a:xfrm>
            <a:off x="6433375" y="31525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4" name="Shape 5814"/>
          <p:cNvSpPr/>
          <p:nvPr/>
        </p:nvSpPr>
        <p:spPr>
          <a:xfrm>
            <a:off x="6466525" y="26809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5" name="Shape 5815"/>
          <p:cNvSpPr/>
          <p:nvPr/>
        </p:nvSpPr>
        <p:spPr>
          <a:xfrm>
            <a:off x="889075" y="30572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6" name="Shape 5816"/>
          <p:cNvSpPr/>
          <p:nvPr/>
        </p:nvSpPr>
        <p:spPr>
          <a:xfrm>
            <a:off x="922225" y="25856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7" name="Shape 5817"/>
          <p:cNvSpPr/>
          <p:nvPr/>
        </p:nvSpPr>
        <p:spPr>
          <a:xfrm>
            <a:off x="1624975" y="34382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8" name="Shape 5818"/>
          <p:cNvSpPr/>
          <p:nvPr/>
        </p:nvSpPr>
        <p:spPr>
          <a:xfrm>
            <a:off x="1658125" y="29666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9" name="Shape 5819"/>
          <p:cNvSpPr/>
          <p:nvPr/>
        </p:nvSpPr>
        <p:spPr>
          <a:xfrm>
            <a:off x="2659300" y="35906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0" name="Shape 5820"/>
          <p:cNvSpPr/>
          <p:nvPr/>
        </p:nvSpPr>
        <p:spPr>
          <a:xfrm>
            <a:off x="2692450" y="31190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1" name="Shape 5821"/>
          <p:cNvSpPr/>
          <p:nvPr/>
        </p:nvSpPr>
        <p:spPr>
          <a:xfrm>
            <a:off x="3465025" y="29810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2" name="Shape 5822"/>
          <p:cNvSpPr/>
          <p:nvPr/>
        </p:nvSpPr>
        <p:spPr>
          <a:xfrm>
            <a:off x="3498175" y="25094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3" name="Shape 5823"/>
          <p:cNvSpPr/>
          <p:nvPr/>
        </p:nvSpPr>
        <p:spPr>
          <a:xfrm>
            <a:off x="4009825" y="3609725"/>
            <a:ext cx="604199" cy="9063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4" name="Shape 5824"/>
          <p:cNvSpPr/>
          <p:nvPr/>
        </p:nvSpPr>
        <p:spPr>
          <a:xfrm>
            <a:off x="4042975" y="3138125"/>
            <a:ext cx="537899" cy="5378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5" name="Shape 5825"/>
          <p:cNvSpPr txBox="1"/>
          <p:nvPr/>
        </p:nvSpPr>
        <p:spPr>
          <a:xfrm>
            <a:off x="2733250" y="2143050"/>
            <a:ext cx="4562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6000"/>
              <a:t>!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29" name="Shape 5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0" name="Shape 58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Linus’s Law?</a:t>
            </a:r>
          </a:p>
        </p:txBody>
      </p:sp>
      <p:sp>
        <p:nvSpPr>
          <p:cNvPr id="5831" name="Shape 583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 sz="3600"/>
              <a:t>visibility is critical to </a:t>
            </a:r>
            <a:r>
              <a:rPr b="1" lang="en" sz="3600"/>
              <a:t>open</a:t>
            </a:r>
            <a:r>
              <a:rPr lang="en" sz="3600"/>
              <a:t> collaboration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35" name="Shape 5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" name="Shape 583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corollary for Wikipedia </a:t>
            </a:r>
          </a:p>
        </p:txBody>
      </p:sp>
      <p:sp>
        <p:nvSpPr>
          <p:cNvPr id="5837" name="Shape 583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Given that enough people see an incomplete article, all potential contributions to that article will be </a:t>
            </a:r>
            <a:r>
              <a:rPr lang="en" u="sng"/>
              <a:t>easy for </a:t>
            </a:r>
            <a:r>
              <a:rPr i="1" lang="en" u="sng"/>
              <a:t>someone</a:t>
            </a:r>
            <a:r>
              <a:rPr i="1" lang="en"/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38" name="Shape 5838"/>
          <p:cNvSpPr/>
          <p:nvPr/>
        </p:nvSpPr>
        <p:spPr>
          <a:xfrm>
            <a:off x="2736713" y="3966209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39" name="Shape 5839"/>
          <p:cNvSpPr/>
          <p:nvPr/>
        </p:nvSpPr>
        <p:spPr>
          <a:xfrm>
            <a:off x="2754652" y="3711001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0" name="Shape 5840"/>
          <p:cNvSpPr/>
          <p:nvPr/>
        </p:nvSpPr>
        <p:spPr>
          <a:xfrm>
            <a:off x="3131498" y="408991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1" name="Shape 5841"/>
          <p:cNvSpPr/>
          <p:nvPr/>
        </p:nvSpPr>
        <p:spPr>
          <a:xfrm>
            <a:off x="3149437" y="383470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2" name="Shape 5842"/>
          <p:cNvSpPr/>
          <p:nvPr/>
        </p:nvSpPr>
        <p:spPr>
          <a:xfrm>
            <a:off x="690910" y="3914637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3" name="Shape 5843"/>
          <p:cNvSpPr/>
          <p:nvPr/>
        </p:nvSpPr>
        <p:spPr>
          <a:xfrm>
            <a:off x="708849" y="3659429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4" name="Shape 5844"/>
          <p:cNvSpPr/>
          <p:nvPr/>
        </p:nvSpPr>
        <p:spPr>
          <a:xfrm>
            <a:off x="1089145" y="412081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5" name="Shape 5845"/>
          <p:cNvSpPr/>
          <p:nvPr/>
        </p:nvSpPr>
        <p:spPr>
          <a:xfrm>
            <a:off x="1107084" y="386560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6" name="Shape 5846"/>
          <p:cNvSpPr/>
          <p:nvPr/>
        </p:nvSpPr>
        <p:spPr>
          <a:xfrm>
            <a:off x="1648873" y="4203288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7" name="Shape 5847"/>
          <p:cNvSpPr/>
          <p:nvPr/>
        </p:nvSpPr>
        <p:spPr>
          <a:xfrm>
            <a:off x="1666812" y="3948080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8" name="Shape 5848"/>
          <p:cNvSpPr/>
          <p:nvPr/>
        </p:nvSpPr>
        <p:spPr>
          <a:xfrm>
            <a:off x="2084894" y="3873401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9" name="Shape 5849"/>
          <p:cNvSpPr/>
          <p:nvPr/>
        </p:nvSpPr>
        <p:spPr>
          <a:xfrm>
            <a:off x="2102833" y="3618193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50" name="Shape 5850"/>
          <p:cNvSpPr/>
          <p:nvPr/>
        </p:nvSpPr>
        <p:spPr>
          <a:xfrm>
            <a:off x="2379714" y="4213624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51" name="Shape 5851"/>
          <p:cNvSpPr/>
          <p:nvPr/>
        </p:nvSpPr>
        <p:spPr>
          <a:xfrm>
            <a:off x="2397653" y="3958416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52" name="Shape 5852"/>
          <p:cNvSpPr txBox="1"/>
          <p:nvPr/>
        </p:nvSpPr>
        <p:spPr>
          <a:xfrm>
            <a:off x="1688891" y="3419928"/>
            <a:ext cx="246899" cy="46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!</a:t>
            </a:r>
          </a:p>
        </p:txBody>
      </p:sp>
      <p:sp>
        <p:nvSpPr>
          <p:cNvPr id="5853" name="Shape 5853"/>
          <p:cNvSpPr txBox="1"/>
          <p:nvPr/>
        </p:nvSpPr>
        <p:spPr>
          <a:xfrm>
            <a:off x="4068550" y="2981450"/>
            <a:ext cx="4841100" cy="241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</a:rPr>
              <a:t>Works in theory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 -- Stvilia, B., et al. (2008). Information quality work organization in Wikipedia.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JASIST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59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(6), 983-1001.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</a:rPr>
              <a:t>Part of becoming a Wikipedian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 -- Bryant, S. L., Forte, A., &amp; Bruckman, A. (2005, November). Becoming Wikipedian. GROUP (pp. 1-10). ACM.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</a:rPr>
              <a:t>We can support visibility with technology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 -- Cosley, D., et al. (2007, January). SuggestBot: using intelligent task routing to help people find work in wikipedia. IUI (pp. 32-41). ACM.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1000">
                <a:solidFill>
                  <a:srgbClr val="222222"/>
                </a:solidFill>
                <a:highlight>
                  <a:srgbClr val="FFFFFF"/>
                </a:highlight>
              </a:rPr>
              <a:t>Bad things happen when we take it away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 -- Schneider, J., et al. (2014, August). Accept, decline, postpone. OpenSym(p. 26). ACM.</a:t>
            </a:r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57" name="Shape 5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8" name="Shape 58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24" y="1220534"/>
            <a:ext cx="2637425" cy="24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859" name="Shape 5859"/>
          <p:cNvSpPr txBox="1"/>
          <p:nvPr/>
        </p:nvSpPr>
        <p:spPr>
          <a:xfrm>
            <a:off x="2671650" y="22175"/>
            <a:ext cx="3800699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Work allocation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Identify, prioritize and assign tasks</a:t>
            </a:r>
          </a:p>
        </p:txBody>
      </p:sp>
      <p:sp>
        <p:nvSpPr>
          <p:cNvPr id="5860" name="Shape 5860"/>
          <p:cNvSpPr txBox="1"/>
          <p:nvPr/>
        </p:nvSpPr>
        <p:spPr>
          <a:xfrm>
            <a:off x="3340425" y="1102625"/>
            <a:ext cx="4550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Regulation of behavior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Norm formation, propagation and enforcement</a:t>
            </a:r>
          </a:p>
        </p:txBody>
      </p:sp>
      <p:cxnSp>
        <p:nvCxnSpPr>
          <p:cNvPr id="5861" name="Shape 5861"/>
          <p:cNvCxnSpPr/>
          <p:nvPr/>
        </p:nvCxnSpPr>
        <p:spPr>
          <a:xfrm flipH="1">
            <a:off x="963825" y="3642450"/>
            <a:ext cx="75899" cy="702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862" name="Shape 5862"/>
          <p:cNvCxnSpPr/>
          <p:nvPr/>
        </p:nvCxnSpPr>
        <p:spPr>
          <a:xfrm>
            <a:off x="2430600" y="3277525"/>
            <a:ext cx="392399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863" name="Shape 5863"/>
          <p:cNvCxnSpPr/>
          <p:nvPr/>
        </p:nvCxnSpPr>
        <p:spPr>
          <a:xfrm>
            <a:off x="2850625" y="2430600"/>
            <a:ext cx="750299" cy="13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864" name="Shape 5864"/>
          <p:cNvCxnSpPr/>
          <p:nvPr/>
        </p:nvCxnSpPr>
        <p:spPr>
          <a:xfrm flipH="1" rot="10800000">
            <a:off x="2692250" y="1425425"/>
            <a:ext cx="619799" cy="2270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5865" name="Shape 5865"/>
          <p:cNvCxnSpPr/>
          <p:nvPr/>
        </p:nvCxnSpPr>
        <p:spPr>
          <a:xfrm flipH="1" rot="10800000">
            <a:off x="2162050" y="399250"/>
            <a:ext cx="543899" cy="771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69" name="Shape 5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0" name="Shape 5870"/>
          <p:cNvPicPr preferRelativeResize="0"/>
          <p:nvPr/>
        </p:nvPicPr>
        <p:blipFill rotWithShape="1">
          <a:blip r:embed="rId3">
            <a:alphaModFix/>
          </a:blip>
          <a:srcRect b="0" l="13816" r="23889" t="15504"/>
          <a:stretch/>
        </p:blipFill>
        <p:spPr>
          <a:xfrm>
            <a:off x="615088" y="0"/>
            <a:ext cx="79138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1" name="Shape 5871"/>
          <p:cNvPicPr preferRelativeResize="0"/>
          <p:nvPr/>
        </p:nvPicPr>
        <p:blipFill rotWithShape="1">
          <a:blip r:embed="rId3">
            <a:alphaModFix/>
          </a:blip>
          <a:srcRect b="67544" l="15055" r="71182" t="27267"/>
          <a:stretch/>
        </p:blipFill>
        <p:spPr>
          <a:xfrm>
            <a:off x="263489" y="676750"/>
            <a:ext cx="8617051" cy="15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75" name="Shape 5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6" name="Shape 58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77" name="Shape 587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878" name="Shape 5878"/>
          <p:cNvPicPr preferRelativeResize="0"/>
          <p:nvPr/>
        </p:nvPicPr>
        <p:blipFill rotWithShape="1">
          <a:blip r:embed="rId3">
            <a:alphaModFix/>
          </a:blip>
          <a:srcRect b="0" l="13571" r="24627" t="11637"/>
          <a:stretch/>
        </p:blipFill>
        <p:spPr>
          <a:xfrm>
            <a:off x="817962" y="0"/>
            <a:ext cx="75080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82" name="Shape 5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3" name="Shape 5883"/>
          <p:cNvSpPr txBox="1"/>
          <p:nvPr/>
        </p:nvSpPr>
        <p:spPr>
          <a:xfrm>
            <a:off x="367900" y="1720050"/>
            <a:ext cx="1651799" cy="642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Prescriptive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Idea for a Norm</a:t>
            </a:r>
          </a:p>
        </p:txBody>
      </p:sp>
      <p:sp>
        <p:nvSpPr>
          <p:cNvPr id="5884" name="Shape 5884"/>
          <p:cNvSpPr txBox="1"/>
          <p:nvPr/>
        </p:nvSpPr>
        <p:spPr>
          <a:xfrm>
            <a:off x="273850" y="2781450"/>
            <a:ext cx="1839900" cy="823199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Descriptive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Observation of consistent behavior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Shape 1347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Part 1.  The socio-technical of Wikipedia</a:t>
            </a: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88" name="Shape 5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9" name="Shape 5889"/>
          <p:cNvSpPr txBox="1"/>
          <p:nvPr/>
        </p:nvSpPr>
        <p:spPr>
          <a:xfrm>
            <a:off x="367900" y="1720050"/>
            <a:ext cx="1651799" cy="642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Prescriptive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Idea for a Norm</a:t>
            </a:r>
          </a:p>
        </p:txBody>
      </p:sp>
      <p:sp>
        <p:nvSpPr>
          <p:cNvPr id="5890" name="Shape 5890"/>
          <p:cNvSpPr txBox="1"/>
          <p:nvPr/>
        </p:nvSpPr>
        <p:spPr>
          <a:xfrm>
            <a:off x="273850" y="2781450"/>
            <a:ext cx="1839900" cy="823199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Descriptive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Observation of consistent behavior</a:t>
            </a:r>
          </a:p>
        </p:txBody>
      </p:sp>
      <p:sp>
        <p:nvSpPr>
          <p:cNvPr id="5891" name="Shape 5891"/>
          <p:cNvSpPr/>
          <p:nvPr/>
        </p:nvSpPr>
        <p:spPr>
          <a:xfrm>
            <a:off x="2985100" y="2362050"/>
            <a:ext cx="12495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ESSAY</a:t>
            </a:r>
          </a:p>
        </p:txBody>
      </p:sp>
      <p:cxnSp>
        <p:nvCxnSpPr>
          <p:cNvPr id="5892" name="Shape 5892"/>
          <p:cNvCxnSpPr>
            <a:stCxn id="5889" idx="3"/>
            <a:endCxn id="5891" idx="1"/>
          </p:cNvCxnSpPr>
          <p:nvPr/>
        </p:nvCxnSpPr>
        <p:spPr>
          <a:xfrm>
            <a:off x="2019699" y="2041050"/>
            <a:ext cx="965400" cy="53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893" name="Shape 5893"/>
          <p:cNvCxnSpPr>
            <a:stCxn id="5890" idx="3"/>
            <a:endCxn id="5891" idx="1"/>
          </p:cNvCxnSpPr>
          <p:nvPr/>
        </p:nvCxnSpPr>
        <p:spPr>
          <a:xfrm flipH="1" rot="10800000">
            <a:off x="2113750" y="2571749"/>
            <a:ext cx="871200" cy="62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7" name="Shape 5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" name="Shape 5898"/>
          <p:cNvSpPr txBox="1"/>
          <p:nvPr/>
        </p:nvSpPr>
        <p:spPr>
          <a:xfrm>
            <a:off x="367900" y="1720050"/>
            <a:ext cx="1651799" cy="642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Prescriptive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Idea for a Norm</a:t>
            </a:r>
          </a:p>
        </p:txBody>
      </p:sp>
      <p:sp>
        <p:nvSpPr>
          <p:cNvPr id="5899" name="Shape 5899"/>
          <p:cNvSpPr txBox="1"/>
          <p:nvPr/>
        </p:nvSpPr>
        <p:spPr>
          <a:xfrm>
            <a:off x="273850" y="2781450"/>
            <a:ext cx="1839900" cy="823199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Descriptive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Observation of consistent behavior</a:t>
            </a:r>
          </a:p>
        </p:txBody>
      </p:sp>
      <p:sp>
        <p:nvSpPr>
          <p:cNvPr id="5900" name="Shape 5900"/>
          <p:cNvSpPr txBox="1"/>
          <p:nvPr/>
        </p:nvSpPr>
        <p:spPr>
          <a:xfrm>
            <a:off x="4568425" y="2261100"/>
            <a:ext cx="1405200" cy="6213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Requests for Comments</a:t>
            </a:r>
          </a:p>
        </p:txBody>
      </p:sp>
      <p:sp>
        <p:nvSpPr>
          <p:cNvPr id="5901" name="Shape 5901"/>
          <p:cNvSpPr/>
          <p:nvPr/>
        </p:nvSpPr>
        <p:spPr>
          <a:xfrm>
            <a:off x="2985100" y="2362050"/>
            <a:ext cx="12495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ESSAY</a:t>
            </a:r>
          </a:p>
        </p:txBody>
      </p:sp>
      <p:cxnSp>
        <p:nvCxnSpPr>
          <p:cNvPr id="5902" name="Shape 5902"/>
          <p:cNvCxnSpPr>
            <a:stCxn id="5898" idx="3"/>
            <a:endCxn id="5901" idx="1"/>
          </p:cNvCxnSpPr>
          <p:nvPr/>
        </p:nvCxnSpPr>
        <p:spPr>
          <a:xfrm>
            <a:off x="2019699" y="2041050"/>
            <a:ext cx="965400" cy="53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903" name="Shape 5903"/>
          <p:cNvCxnSpPr>
            <a:stCxn id="5899" idx="3"/>
            <a:endCxn id="5901" idx="1"/>
          </p:cNvCxnSpPr>
          <p:nvPr/>
        </p:nvCxnSpPr>
        <p:spPr>
          <a:xfrm flipH="1" rot="10800000">
            <a:off x="2113750" y="2571749"/>
            <a:ext cx="871200" cy="62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904" name="Shape 5904"/>
          <p:cNvCxnSpPr>
            <a:stCxn id="5901" idx="3"/>
            <a:endCxn id="5900" idx="1"/>
          </p:cNvCxnSpPr>
          <p:nvPr/>
        </p:nvCxnSpPr>
        <p:spPr>
          <a:xfrm>
            <a:off x="4234600" y="2571749"/>
            <a:ext cx="333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905" name="Shape 5905"/>
          <p:cNvSpPr/>
          <p:nvPr/>
        </p:nvSpPr>
        <p:spPr>
          <a:xfrm>
            <a:off x="4887913" y="3816203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6" name="Shape 5906"/>
          <p:cNvSpPr/>
          <p:nvPr/>
        </p:nvSpPr>
        <p:spPr>
          <a:xfrm>
            <a:off x="4902784" y="3604650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7" name="Shape 5907"/>
          <p:cNvSpPr/>
          <p:nvPr/>
        </p:nvSpPr>
        <p:spPr>
          <a:xfrm>
            <a:off x="5215168" y="3918750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8" name="Shape 5908"/>
          <p:cNvSpPr/>
          <p:nvPr/>
        </p:nvSpPr>
        <p:spPr>
          <a:xfrm>
            <a:off x="5230039" y="3707196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9" name="Shape 5909"/>
          <p:cNvSpPr/>
          <p:nvPr/>
        </p:nvSpPr>
        <p:spPr>
          <a:xfrm>
            <a:off x="5679151" y="3816203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0" name="Shape 5910"/>
          <p:cNvSpPr/>
          <p:nvPr/>
        </p:nvSpPr>
        <p:spPr>
          <a:xfrm>
            <a:off x="5694022" y="3604650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1" name="Shape 5911"/>
          <p:cNvSpPr/>
          <p:nvPr/>
        </p:nvSpPr>
        <p:spPr>
          <a:xfrm>
            <a:off x="4591981" y="4021296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2" name="Shape 5912"/>
          <p:cNvSpPr/>
          <p:nvPr/>
        </p:nvSpPr>
        <p:spPr>
          <a:xfrm>
            <a:off x="4606851" y="3809743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3" name="Shape 5913"/>
          <p:cNvSpPr txBox="1"/>
          <p:nvPr/>
        </p:nvSpPr>
        <p:spPr>
          <a:xfrm>
            <a:off x="4444075" y="3248775"/>
            <a:ext cx="1305000" cy="3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/>
              <a:t>rabble</a:t>
            </a:r>
          </a:p>
        </p:txBody>
      </p:sp>
      <p:sp>
        <p:nvSpPr>
          <p:cNvPr id="5914" name="Shape 5914"/>
          <p:cNvSpPr txBox="1"/>
          <p:nvPr/>
        </p:nvSpPr>
        <p:spPr>
          <a:xfrm>
            <a:off x="5215175" y="3197500"/>
            <a:ext cx="1305000" cy="3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rabble</a:t>
            </a:r>
          </a:p>
        </p:txBody>
      </p:sp>
      <p:sp>
        <p:nvSpPr>
          <p:cNvPr id="5915" name="Shape 5915"/>
          <p:cNvSpPr txBox="1"/>
          <p:nvPr/>
        </p:nvSpPr>
        <p:spPr>
          <a:xfrm>
            <a:off x="5143975" y="3438600"/>
            <a:ext cx="1305000" cy="3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rabble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19" name="Shape 5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0" name="Shape 5920"/>
          <p:cNvSpPr/>
          <p:nvPr/>
        </p:nvSpPr>
        <p:spPr>
          <a:xfrm>
            <a:off x="3645800" y="1497343"/>
            <a:ext cx="1591850" cy="864725"/>
          </a:xfrm>
          <a:custGeom>
            <a:pathLst>
              <a:path extrusionOk="0" h="34589" w="63674">
                <a:moveTo>
                  <a:pt x="63674" y="34589"/>
                </a:moveTo>
                <a:cubicBezTo>
                  <a:pt x="58424" y="28826"/>
                  <a:pt x="42791" y="242"/>
                  <a:pt x="32179" y="14"/>
                </a:cubicBezTo>
                <a:cubicBezTo>
                  <a:pt x="21566" y="-214"/>
                  <a:pt x="5363" y="27685"/>
                  <a:pt x="0" y="3322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5921" name="Shape 5921"/>
          <p:cNvSpPr txBox="1"/>
          <p:nvPr/>
        </p:nvSpPr>
        <p:spPr>
          <a:xfrm>
            <a:off x="367900" y="1720050"/>
            <a:ext cx="1651799" cy="642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Prescriptive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Idea for a Norm</a:t>
            </a:r>
          </a:p>
        </p:txBody>
      </p:sp>
      <p:sp>
        <p:nvSpPr>
          <p:cNvPr id="5922" name="Shape 5922"/>
          <p:cNvSpPr txBox="1"/>
          <p:nvPr/>
        </p:nvSpPr>
        <p:spPr>
          <a:xfrm>
            <a:off x="273850" y="2781450"/>
            <a:ext cx="1839900" cy="823199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Descriptive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Observation of consistent behavior</a:t>
            </a:r>
          </a:p>
        </p:txBody>
      </p:sp>
      <p:sp>
        <p:nvSpPr>
          <p:cNvPr id="5923" name="Shape 5923"/>
          <p:cNvSpPr txBox="1"/>
          <p:nvPr/>
        </p:nvSpPr>
        <p:spPr>
          <a:xfrm>
            <a:off x="4568425" y="2261100"/>
            <a:ext cx="1405200" cy="6213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Requests for Comments</a:t>
            </a:r>
          </a:p>
        </p:txBody>
      </p:sp>
      <p:cxnSp>
        <p:nvCxnSpPr>
          <p:cNvPr id="5924" name="Shape 5924"/>
          <p:cNvCxnSpPr>
            <a:stCxn id="5923" idx="3"/>
            <a:endCxn id="5925" idx="1"/>
          </p:cNvCxnSpPr>
          <p:nvPr/>
        </p:nvCxnSpPr>
        <p:spPr>
          <a:xfrm flipH="1" rot="10800000">
            <a:off x="5973625" y="1808550"/>
            <a:ext cx="684600" cy="7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926" name="Shape 5926"/>
          <p:cNvCxnSpPr>
            <a:stCxn id="5923" idx="3"/>
            <a:endCxn id="5927" idx="1"/>
          </p:cNvCxnSpPr>
          <p:nvPr/>
        </p:nvCxnSpPr>
        <p:spPr>
          <a:xfrm>
            <a:off x="5973625" y="2571750"/>
            <a:ext cx="624900" cy="7703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927" name="Shape 5927"/>
          <p:cNvSpPr/>
          <p:nvPr/>
        </p:nvSpPr>
        <p:spPr>
          <a:xfrm>
            <a:off x="6598525" y="3132400"/>
            <a:ext cx="15918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GUIDELINE</a:t>
            </a:r>
          </a:p>
        </p:txBody>
      </p:sp>
      <p:sp>
        <p:nvSpPr>
          <p:cNvPr id="5925" name="Shape 5925"/>
          <p:cNvSpPr/>
          <p:nvPr/>
        </p:nvSpPr>
        <p:spPr>
          <a:xfrm>
            <a:off x="6658225" y="1598825"/>
            <a:ext cx="12495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POLICY</a:t>
            </a:r>
          </a:p>
        </p:txBody>
      </p:sp>
      <p:sp>
        <p:nvSpPr>
          <p:cNvPr id="5928" name="Shape 5928"/>
          <p:cNvSpPr/>
          <p:nvPr/>
        </p:nvSpPr>
        <p:spPr>
          <a:xfrm>
            <a:off x="2985100" y="2362050"/>
            <a:ext cx="12495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ESSAY</a:t>
            </a:r>
          </a:p>
        </p:txBody>
      </p:sp>
      <p:cxnSp>
        <p:nvCxnSpPr>
          <p:cNvPr id="5929" name="Shape 5929"/>
          <p:cNvCxnSpPr>
            <a:stCxn id="5921" idx="3"/>
            <a:endCxn id="5928" idx="1"/>
          </p:cNvCxnSpPr>
          <p:nvPr/>
        </p:nvCxnSpPr>
        <p:spPr>
          <a:xfrm>
            <a:off x="2019699" y="2041050"/>
            <a:ext cx="965400" cy="53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930" name="Shape 5930"/>
          <p:cNvCxnSpPr>
            <a:stCxn id="5922" idx="3"/>
            <a:endCxn id="5928" idx="1"/>
          </p:cNvCxnSpPr>
          <p:nvPr/>
        </p:nvCxnSpPr>
        <p:spPr>
          <a:xfrm flipH="1" rot="10800000">
            <a:off x="2113750" y="2571749"/>
            <a:ext cx="871200" cy="62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931" name="Shape 5931"/>
          <p:cNvCxnSpPr>
            <a:stCxn id="5928" idx="3"/>
            <a:endCxn id="5923" idx="1"/>
          </p:cNvCxnSpPr>
          <p:nvPr/>
        </p:nvCxnSpPr>
        <p:spPr>
          <a:xfrm>
            <a:off x="4234600" y="2571749"/>
            <a:ext cx="333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932" name="Shape 5932"/>
          <p:cNvSpPr/>
          <p:nvPr/>
        </p:nvSpPr>
        <p:spPr>
          <a:xfrm>
            <a:off x="4887913" y="3816203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3" name="Shape 5933"/>
          <p:cNvSpPr/>
          <p:nvPr/>
        </p:nvSpPr>
        <p:spPr>
          <a:xfrm>
            <a:off x="4902784" y="3604650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4" name="Shape 5934"/>
          <p:cNvSpPr/>
          <p:nvPr/>
        </p:nvSpPr>
        <p:spPr>
          <a:xfrm>
            <a:off x="5215168" y="3918750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5" name="Shape 5935"/>
          <p:cNvSpPr/>
          <p:nvPr/>
        </p:nvSpPr>
        <p:spPr>
          <a:xfrm>
            <a:off x="5230039" y="3707196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6" name="Shape 5936"/>
          <p:cNvSpPr/>
          <p:nvPr/>
        </p:nvSpPr>
        <p:spPr>
          <a:xfrm>
            <a:off x="5679151" y="3816203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7" name="Shape 5937"/>
          <p:cNvSpPr/>
          <p:nvPr/>
        </p:nvSpPr>
        <p:spPr>
          <a:xfrm>
            <a:off x="5694022" y="3604650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8" name="Shape 5938"/>
          <p:cNvSpPr/>
          <p:nvPr/>
        </p:nvSpPr>
        <p:spPr>
          <a:xfrm>
            <a:off x="4591981" y="4021296"/>
            <a:ext cx="270900" cy="406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9" name="Shape 5939"/>
          <p:cNvSpPr/>
          <p:nvPr/>
        </p:nvSpPr>
        <p:spPr>
          <a:xfrm>
            <a:off x="4606851" y="3809743"/>
            <a:ext cx="241199" cy="241199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40" name="Shape 5940"/>
          <p:cNvSpPr txBox="1"/>
          <p:nvPr/>
        </p:nvSpPr>
        <p:spPr>
          <a:xfrm>
            <a:off x="4444075" y="3248775"/>
            <a:ext cx="1305000" cy="3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rabble</a:t>
            </a:r>
          </a:p>
        </p:txBody>
      </p:sp>
      <p:sp>
        <p:nvSpPr>
          <p:cNvPr id="5941" name="Shape 5941"/>
          <p:cNvSpPr txBox="1"/>
          <p:nvPr/>
        </p:nvSpPr>
        <p:spPr>
          <a:xfrm>
            <a:off x="5215175" y="3197500"/>
            <a:ext cx="1305000" cy="3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rabble</a:t>
            </a:r>
          </a:p>
        </p:txBody>
      </p:sp>
      <p:sp>
        <p:nvSpPr>
          <p:cNvPr id="5942" name="Shape 5942"/>
          <p:cNvSpPr txBox="1"/>
          <p:nvPr/>
        </p:nvSpPr>
        <p:spPr>
          <a:xfrm>
            <a:off x="5143975" y="3438600"/>
            <a:ext cx="1305000" cy="3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rabble</a:t>
            </a: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46" name="Shape 5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7" name="Shape 5947"/>
          <p:cNvSpPr/>
          <p:nvPr/>
        </p:nvSpPr>
        <p:spPr>
          <a:xfrm>
            <a:off x="6598525" y="3132400"/>
            <a:ext cx="15918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GUIDELINE</a:t>
            </a:r>
          </a:p>
        </p:txBody>
      </p:sp>
      <p:sp>
        <p:nvSpPr>
          <p:cNvPr id="5948" name="Shape 5948"/>
          <p:cNvSpPr/>
          <p:nvPr/>
        </p:nvSpPr>
        <p:spPr>
          <a:xfrm>
            <a:off x="6658225" y="1598825"/>
            <a:ext cx="12495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POLICY</a:t>
            </a:r>
          </a:p>
        </p:txBody>
      </p:sp>
      <p:sp>
        <p:nvSpPr>
          <p:cNvPr id="5949" name="Shape 5949"/>
          <p:cNvSpPr/>
          <p:nvPr/>
        </p:nvSpPr>
        <p:spPr>
          <a:xfrm>
            <a:off x="2985100" y="2362050"/>
            <a:ext cx="1249500" cy="419399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ESSAY</a:t>
            </a:r>
          </a:p>
        </p:txBody>
      </p:sp>
      <p:cxnSp>
        <p:nvCxnSpPr>
          <p:cNvPr id="5950" name="Shape 5950"/>
          <p:cNvCxnSpPr/>
          <p:nvPr/>
        </p:nvCxnSpPr>
        <p:spPr>
          <a:xfrm>
            <a:off x="5485825" y="282425"/>
            <a:ext cx="0" cy="4647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5951" name="Shape 5951"/>
          <p:cNvSpPr txBox="1"/>
          <p:nvPr/>
        </p:nvSpPr>
        <p:spPr>
          <a:xfrm>
            <a:off x="2497300" y="325225"/>
            <a:ext cx="2225099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Informal</a:t>
            </a:r>
          </a:p>
        </p:txBody>
      </p:sp>
      <p:sp>
        <p:nvSpPr>
          <p:cNvPr id="5952" name="Shape 5952"/>
          <p:cNvSpPr txBox="1"/>
          <p:nvPr/>
        </p:nvSpPr>
        <p:spPr>
          <a:xfrm>
            <a:off x="6170425" y="325225"/>
            <a:ext cx="2225099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Formalized</a:t>
            </a:r>
          </a:p>
        </p:txBody>
      </p:sp>
      <p:sp>
        <p:nvSpPr>
          <p:cNvPr id="5953" name="Shape 5953"/>
          <p:cNvSpPr txBox="1"/>
          <p:nvPr/>
        </p:nvSpPr>
        <p:spPr>
          <a:xfrm>
            <a:off x="234225" y="515275"/>
            <a:ext cx="2454599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Morgan, J. T., &amp; Zachry, M. (2010, November). Negotiating with angry mastodons: the wikipedia policy environment as genre ecology. In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Proceedings of the 16th ACM international conference on Supporting group work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 (pp. 165-168). ACM.</a:t>
            </a:r>
          </a:p>
        </p:txBody>
      </p:sp>
      <p:sp>
        <p:nvSpPr>
          <p:cNvPr id="5954" name="Shape 5954"/>
          <p:cNvSpPr txBox="1"/>
          <p:nvPr/>
        </p:nvSpPr>
        <p:spPr>
          <a:xfrm>
            <a:off x="234225" y="2251025"/>
            <a:ext cx="2454599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Halfaker, A., Geiger, R. S., Morgan, J. T., &amp; Riedl, J. (2012). The rise and decline of an open collaboration system: How Wikipedia’s reaction to popularity is causing its decline.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American Behavioral Scientist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, 0002764212469365.</a:t>
            </a: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58" name="Shape 5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59" name="Shape 5959"/>
          <p:cNvCxnSpPr/>
          <p:nvPr/>
        </p:nvCxnSpPr>
        <p:spPr>
          <a:xfrm>
            <a:off x="5485825" y="282425"/>
            <a:ext cx="0" cy="4647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5960" name="Shape 5960"/>
          <p:cNvSpPr txBox="1"/>
          <p:nvPr/>
        </p:nvSpPr>
        <p:spPr>
          <a:xfrm>
            <a:off x="2497300" y="325225"/>
            <a:ext cx="2225099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Informal</a:t>
            </a:r>
          </a:p>
        </p:txBody>
      </p:sp>
      <p:sp>
        <p:nvSpPr>
          <p:cNvPr id="5961" name="Shape 5961"/>
          <p:cNvSpPr txBox="1"/>
          <p:nvPr/>
        </p:nvSpPr>
        <p:spPr>
          <a:xfrm>
            <a:off x="6170425" y="325225"/>
            <a:ext cx="2225099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Formalized</a:t>
            </a:r>
          </a:p>
        </p:txBody>
      </p:sp>
      <p:pic>
        <p:nvPicPr>
          <p:cNvPr id="5962" name="Shape 5962"/>
          <p:cNvPicPr preferRelativeResize="0"/>
          <p:nvPr/>
        </p:nvPicPr>
        <p:blipFill rotWithShape="1">
          <a:blip r:embed="rId3">
            <a:alphaModFix/>
          </a:blip>
          <a:srcRect b="10482" l="22730" r="28565" t="29615"/>
          <a:stretch/>
        </p:blipFill>
        <p:spPr>
          <a:xfrm>
            <a:off x="5863824" y="1296025"/>
            <a:ext cx="2975551" cy="20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3" name="Shape 59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746" y="1336525"/>
            <a:ext cx="1154677" cy="20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5964" name="Shape 5964"/>
          <p:cNvSpPr txBox="1"/>
          <p:nvPr/>
        </p:nvSpPr>
        <p:spPr>
          <a:xfrm>
            <a:off x="1480675" y="2946875"/>
            <a:ext cx="2225099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65" name="Shape 5965"/>
          <p:cNvPicPr preferRelativeResize="0"/>
          <p:nvPr/>
        </p:nvPicPr>
        <p:blipFill rotWithShape="1">
          <a:blip r:embed="rId5">
            <a:alphaModFix/>
          </a:blip>
          <a:srcRect b="46219" l="19487" r="22393" t="18112"/>
          <a:stretch/>
        </p:blipFill>
        <p:spPr>
          <a:xfrm>
            <a:off x="1531199" y="1336525"/>
            <a:ext cx="3784749" cy="155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9" name="Shape 5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" name="Shape 59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Growth of regulations</a:t>
            </a:r>
          </a:p>
        </p:txBody>
      </p:sp>
      <p:sp>
        <p:nvSpPr>
          <p:cNvPr id="5971" name="Shape 597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72" name="Shape 59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0150"/>
            <a:ext cx="8229600" cy="3086110"/>
          </a:xfrm>
          <a:prstGeom prst="rect">
            <a:avLst/>
          </a:prstGeom>
          <a:noFill/>
          <a:ln>
            <a:noFill/>
          </a:ln>
        </p:spPr>
      </p:pic>
      <p:sp>
        <p:nvSpPr>
          <p:cNvPr id="5973" name="Shape 5973"/>
          <p:cNvSpPr txBox="1"/>
          <p:nvPr/>
        </p:nvSpPr>
        <p:spPr>
          <a:xfrm>
            <a:off x="556350" y="4423025"/>
            <a:ext cx="8031299" cy="50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Halfaker, A., Geiger, R. S., Morgan, J. T., &amp; Riedl, J. (2012). The rise and decline of an open collaboration system: How Wikipedia’s reaction to popularity is causing its decline.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American Behavioral Scientist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, 0002764212469365.</a:t>
            </a: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77" name="Shape 5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8" name="Shape 59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Growth of regulations</a:t>
            </a:r>
          </a:p>
        </p:txBody>
      </p:sp>
      <p:sp>
        <p:nvSpPr>
          <p:cNvPr id="5979" name="Shape 597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80" name="Shape 59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0150"/>
            <a:ext cx="8229600" cy="3086110"/>
          </a:xfrm>
          <a:prstGeom prst="rect">
            <a:avLst/>
          </a:prstGeom>
          <a:noFill/>
          <a:ln>
            <a:noFill/>
          </a:ln>
        </p:spPr>
      </p:pic>
      <p:sp>
        <p:nvSpPr>
          <p:cNvPr id="5981" name="Shape 5981"/>
          <p:cNvSpPr txBox="1"/>
          <p:nvPr/>
        </p:nvSpPr>
        <p:spPr>
          <a:xfrm>
            <a:off x="556350" y="4423025"/>
            <a:ext cx="8031299" cy="50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Halfaker, A., Geiger, R. S., Morgan, J. T., &amp; Riedl, J. (2012). The rise and decline of an open collaboration system: How Wikipedia’s reaction to popularity is causing its decline.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American Behavioral Scientist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, 0002764212469365.</a:t>
            </a:r>
          </a:p>
        </p:txBody>
      </p:sp>
      <p:cxnSp>
        <p:nvCxnSpPr>
          <p:cNvPr id="5982" name="Shape 5982"/>
          <p:cNvCxnSpPr/>
          <p:nvPr/>
        </p:nvCxnSpPr>
        <p:spPr>
          <a:xfrm flipH="1">
            <a:off x="4302000" y="2331000"/>
            <a:ext cx="746999" cy="305999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983" name="Shape 5983"/>
          <p:cNvCxnSpPr/>
          <p:nvPr/>
        </p:nvCxnSpPr>
        <p:spPr>
          <a:xfrm flipH="1">
            <a:off x="4198500" y="2753400"/>
            <a:ext cx="746999" cy="305999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87" name="Shape 5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8" name="Shape 598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Growth of regulations</a:t>
            </a:r>
          </a:p>
        </p:txBody>
      </p:sp>
      <p:sp>
        <p:nvSpPr>
          <p:cNvPr id="5989" name="Shape 598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90" name="Shape 59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0150"/>
            <a:ext cx="8229600" cy="3086110"/>
          </a:xfrm>
          <a:prstGeom prst="rect">
            <a:avLst/>
          </a:prstGeom>
          <a:noFill/>
          <a:ln>
            <a:noFill/>
          </a:ln>
        </p:spPr>
      </p:pic>
      <p:sp>
        <p:nvSpPr>
          <p:cNvPr id="5991" name="Shape 5991"/>
          <p:cNvSpPr txBox="1"/>
          <p:nvPr/>
        </p:nvSpPr>
        <p:spPr>
          <a:xfrm>
            <a:off x="556350" y="4423025"/>
            <a:ext cx="8031299" cy="50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Halfaker, A., Geiger, R. S., Morgan, J. T., &amp; Riedl, J. (2012). The rise and decline of an open collaboration system: How Wikipedia’s reaction to popularity is causing its decline.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American Behavioral Scientist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, 0002764212469365.</a:t>
            </a:r>
          </a:p>
        </p:txBody>
      </p:sp>
      <p:cxnSp>
        <p:nvCxnSpPr>
          <p:cNvPr id="5992" name="Shape 5992"/>
          <p:cNvCxnSpPr/>
          <p:nvPr/>
        </p:nvCxnSpPr>
        <p:spPr>
          <a:xfrm flipH="1" rot="10800000">
            <a:off x="3798000" y="1845000"/>
            <a:ext cx="440999" cy="566999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96" name="Shape 5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7" name="Shape 599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Citation distribution</a:t>
            </a:r>
          </a:p>
        </p:txBody>
      </p:sp>
      <p:sp>
        <p:nvSpPr>
          <p:cNvPr id="5998" name="Shape 5998"/>
          <p:cNvSpPr txBox="1"/>
          <p:nvPr/>
        </p:nvSpPr>
        <p:spPr>
          <a:xfrm>
            <a:off x="1155625" y="4599600"/>
            <a:ext cx="6522299" cy="543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Beschastnikh, I., Kriplean, T., &amp; McDonald, D. W. (2008, March). </a:t>
            </a:r>
            <a:r>
              <a:rPr b="1" lang="en" sz="800"/>
              <a:t>Wikipedian Self-Governance in Action</a:t>
            </a:r>
            <a:r>
              <a:rPr lang="en" sz="800"/>
              <a:t>: Motivating the Policy Lens. In ICWSM.</a:t>
            </a:r>
          </a:p>
        </p:txBody>
      </p:sp>
      <p:pic>
        <p:nvPicPr>
          <p:cNvPr id="5999" name="Shape 5999"/>
          <p:cNvPicPr preferRelativeResize="0"/>
          <p:nvPr/>
        </p:nvPicPr>
        <p:blipFill rotWithShape="1">
          <a:blip r:embed="rId3">
            <a:alphaModFix/>
          </a:blip>
          <a:srcRect b="14339" l="8876" r="1549" t="24012"/>
          <a:stretch/>
        </p:blipFill>
        <p:spPr>
          <a:xfrm>
            <a:off x="971525" y="1428825"/>
            <a:ext cx="6890500" cy="31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03" name="Shape 6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4" name="Shape 600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Citation distribution</a:t>
            </a:r>
          </a:p>
        </p:txBody>
      </p:sp>
      <p:sp>
        <p:nvSpPr>
          <p:cNvPr id="6005" name="Shape 6005"/>
          <p:cNvSpPr txBox="1"/>
          <p:nvPr/>
        </p:nvSpPr>
        <p:spPr>
          <a:xfrm>
            <a:off x="1155625" y="4599600"/>
            <a:ext cx="6522299" cy="543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Beschastnikh, I., Kriplean, T., &amp; McDonald, D. W. (2008, March). </a:t>
            </a:r>
            <a:r>
              <a:rPr b="1" lang="en" sz="800"/>
              <a:t>Wikipedian Self-Governance in Action</a:t>
            </a:r>
            <a:r>
              <a:rPr lang="en" sz="800"/>
              <a:t>: Motivating the Policy Lens. In ICWSM.</a:t>
            </a:r>
          </a:p>
        </p:txBody>
      </p:sp>
      <p:pic>
        <p:nvPicPr>
          <p:cNvPr id="6006" name="Shape 6006"/>
          <p:cNvPicPr preferRelativeResize="0"/>
          <p:nvPr/>
        </p:nvPicPr>
        <p:blipFill rotWithShape="1">
          <a:blip r:embed="rId3">
            <a:alphaModFix/>
          </a:blip>
          <a:srcRect b="14339" l="8876" r="1549" t="24012"/>
          <a:stretch/>
        </p:blipFill>
        <p:spPr>
          <a:xfrm>
            <a:off x="971525" y="1428825"/>
            <a:ext cx="6890500" cy="3170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07" name="Shape 6007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>
              <a:alpha val="6115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sp>
        <p:nvSpPr>
          <p:cNvPr id="6008" name="Shape 6008"/>
          <p:cNvSpPr/>
          <p:nvPr/>
        </p:nvSpPr>
        <p:spPr>
          <a:xfrm>
            <a:off x="574075" y="1108875"/>
            <a:ext cx="7685400" cy="2013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“Wikipedia’s governance structure is inclusionary”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Shape 1352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Wikipedia?</a:t>
            </a:r>
          </a:p>
        </p:txBody>
      </p:sp>
      <p:sp>
        <p:nvSpPr>
          <p:cNvPr id="1353" name="Shape 1353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12" name="Shape 6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3" name="Shape 60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24" y="1220534"/>
            <a:ext cx="2637425" cy="24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4" name="Shape 6014"/>
          <p:cNvSpPr txBox="1"/>
          <p:nvPr/>
        </p:nvSpPr>
        <p:spPr>
          <a:xfrm>
            <a:off x="2671650" y="22175"/>
            <a:ext cx="3800699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Work allocation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Identify, prioritize and assign tasks</a:t>
            </a:r>
          </a:p>
        </p:txBody>
      </p:sp>
      <p:sp>
        <p:nvSpPr>
          <p:cNvPr id="6015" name="Shape 6015"/>
          <p:cNvSpPr txBox="1"/>
          <p:nvPr/>
        </p:nvSpPr>
        <p:spPr>
          <a:xfrm>
            <a:off x="3340425" y="1102625"/>
            <a:ext cx="4550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Regulation of behavior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Norm formation, propagation and enforcement</a:t>
            </a:r>
          </a:p>
        </p:txBody>
      </p:sp>
      <p:sp>
        <p:nvSpPr>
          <p:cNvPr id="6016" name="Shape 6016"/>
          <p:cNvSpPr txBox="1"/>
          <p:nvPr/>
        </p:nvSpPr>
        <p:spPr>
          <a:xfrm>
            <a:off x="3603000" y="2183075"/>
            <a:ext cx="43497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Quality control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Identify and remove damage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</p:txBody>
      </p:sp>
      <p:cxnSp>
        <p:nvCxnSpPr>
          <p:cNvPr id="6017" name="Shape 6017"/>
          <p:cNvCxnSpPr/>
          <p:nvPr/>
        </p:nvCxnSpPr>
        <p:spPr>
          <a:xfrm flipH="1">
            <a:off x="963825" y="3642450"/>
            <a:ext cx="75899" cy="702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018" name="Shape 6018"/>
          <p:cNvCxnSpPr/>
          <p:nvPr/>
        </p:nvCxnSpPr>
        <p:spPr>
          <a:xfrm>
            <a:off x="2430600" y="3277525"/>
            <a:ext cx="392399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019" name="Shape 6019"/>
          <p:cNvCxnSpPr/>
          <p:nvPr/>
        </p:nvCxnSpPr>
        <p:spPr>
          <a:xfrm>
            <a:off x="2850625" y="2430600"/>
            <a:ext cx="750299" cy="13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020" name="Shape 6020"/>
          <p:cNvCxnSpPr/>
          <p:nvPr/>
        </p:nvCxnSpPr>
        <p:spPr>
          <a:xfrm flipH="1" rot="10800000">
            <a:off x="2692250" y="1425425"/>
            <a:ext cx="619799" cy="2270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021" name="Shape 6021"/>
          <p:cNvCxnSpPr/>
          <p:nvPr/>
        </p:nvCxnSpPr>
        <p:spPr>
          <a:xfrm flipH="1" rot="10800000">
            <a:off x="2162050" y="399250"/>
            <a:ext cx="543899" cy="771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25" name="Shape 6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6" name="Shape 60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Quality control</a:t>
            </a:r>
          </a:p>
        </p:txBody>
      </p:sp>
      <p:sp>
        <p:nvSpPr>
          <p:cNvPr id="6027" name="Shape 6027"/>
          <p:cNvSpPr/>
          <p:nvPr/>
        </p:nvSpPr>
        <p:spPr>
          <a:xfrm>
            <a:off x="1495100" y="1719025"/>
            <a:ext cx="916799" cy="13145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028" name="Shape 60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0" y="1762350"/>
            <a:ext cx="351425" cy="320844"/>
          </a:xfrm>
          <a:prstGeom prst="rect">
            <a:avLst/>
          </a:prstGeom>
          <a:noFill/>
          <a:ln>
            <a:noFill/>
          </a:ln>
        </p:spPr>
      </p:pic>
      <p:sp>
        <p:nvSpPr>
          <p:cNvPr id="6029" name="Shape 6029"/>
          <p:cNvSpPr/>
          <p:nvPr/>
        </p:nvSpPr>
        <p:spPr>
          <a:xfrm>
            <a:off x="1704575" y="2241409"/>
            <a:ext cx="476700" cy="115175"/>
          </a:xfrm>
          <a:custGeom>
            <a:pathLst>
              <a:path extrusionOk="0" h="4607" w="19068">
                <a:moveTo>
                  <a:pt x="0" y="1351"/>
                </a:moveTo>
                <a:cubicBezTo>
                  <a:pt x="2579" y="1609"/>
                  <a:pt x="5388" y="2406"/>
                  <a:pt x="7222" y="4240"/>
                </a:cubicBezTo>
                <a:cubicBezTo>
                  <a:pt x="8599" y="5617"/>
                  <a:pt x="11784" y="1851"/>
                  <a:pt x="13001" y="3373"/>
                </a:cubicBezTo>
                <a:cubicBezTo>
                  <a:pt x="14071" y="4711"/>
                  <a:pt x="15832" y="-1017"/>
                  <a:pt x="17045" y="195"/>
                </a:cubicBezTo>
                <a:cubicBezTo>
                  <a:pt x="17821" y="971"/>
                  <a:pt x="17969" y="2795"/>
                  <a:pt x="19068" y="279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33" name="Shape 6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4" name="Shape 60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Quality control</a:t>
            </a:r>
          </a:p>
        </p:txBody>
      </p:sp>
      <p:sp>
        <p:nvSpPr>
          <p:cNvPr id="6035" name="Shape 6035"/>
          <p:cNvSpPr/>
          <p:nvPr/>
        </p:nvSpPr>
        <p:spPr>
          <a:xfrm>
            <a:off x="2736713" y="3966209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6" name="Shape 6036"/>
          <p:cNvSpPr/>
          <p:nvPr/>
        </p:nvSpPr>
        <p:spPr>
          <a:xfrm>
            <a:off x="2754652" y="3711001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7" name="Shape 6037"/>
          <p:cNvSpPr/>
          <p:nvPr/>
        </p:nvSpPr>
        <p:spPr>
          <a:xfrm>
            <a:off x="3131498" y="408991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8" name="Shape 6038"/>
          <p:cNvSpPr/>
          <p:nvPr/>
        </p:nvSpPr>
        <p:spPr>
          <a:xfrm>
            <a:off x="3149437" y="383470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9" name="Shape 6039"/>
          <p:cNvSpPr/>
          <p:nvPr/>
        </p:nvSpPr>
        <p:spPr>
          <a:xfrm>
            <a:off x="690910" y="3914637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0" name="Shape 6040"/>
          <p:cNvSpPr/>
          <p:nvPr/>
        </p:nvSpPr>
        <p:spPr>
          <a:xfrm>
            <a:off x="708849" y="3659429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1" name="Shape 6041"/>
          <p:cNvSpPr/>
          <p:nvPr/>
        </p:nvSpPr>
        <p:spPr>
          <a:xfrm>
            <a:off x="1089145" y="412081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2" name="Shape 6042"/>
          <p:cNvSpPr/>
          <p:nvPr/>
        </p:nvSpPr>
        <p:spPr>
          <a:xfrm>
            <a:off x="1107084" y="386560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3" name="Shape 6043"/>
          <p:cNvSpPr/>
          <p:nvPr/>
        </p:nvSpPr>
        <p:spPr>
          <a:xfrm>
            <a:off x="1648873" y="4203288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4" name="Shape 6044"/>
          <p:cNvSpPr/>
          <p:nvPr/>
        </p:nvSpPr>
        <p:spPr>
          <a:xfrm>
            <a:off x="1666812" y="3948080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5" name="Shape 6045"/>
          <p:cNvSpPr/>
          <p:nvPr/>
        </p:nvSpPr>
        <p:spPr>
          <a:xfrm>
            <a:off x="2084894" y="3873401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6" name="Shape 6046"/>
          <p:cNvSpPr/>
          <p:nvPr/>
        </p:nvSpPr>
        <p:spPr>
          <a:xfrm>
            <a:off x="2102833" y="3618193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7" name="Shape 6047"/>
          <p:cNvSpPr/>
          <p:nvPr/>
        </p:nvSpPr>
        <p:spPr>
          <a:xfrm>
            <a:off x="2379714" y="4213624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8" name="Shape 6048"/>
          <p:cNvSpPr/>
          <p:nvPr/>
        </p:nvSpPr>
        <p:spPr>
          <a:xfrm>
            <a:off x="2397653" y="3958416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9" name="Shape 6049"/>
          <p:cNvSpPr txBox="1"/>
          <p:nvPr/>
        </p:nvSpPr>
        <p:spPr>
          <a:xfrm>
            <a:off x="1688891" y="3419928"/>
            <a:ext cx="246899" cy="46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!</a:t>
            </a:r>
          </a:p>
        </p:txBody>
      </p:sp>
      <p:sp>
        <p:nvSpPr>
          <p:cNvPr id="6050" name="Shape 6050"/>
          <p:cNvSpPr/>
          <p:nvPr/>
        </p:nvSpPr>
        <p:spPr>
          <a:xfrm>
            <a:off x="1495100" y="1719025"/>
            <a:ext cx="916799" cy="13145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051" name="Shape 60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0" y="1762350"/>
            <a:ext cx="351425" cy="320844"/>
          </a:xfrm>
          <a:prstGeom prst="rect">
            <a:avLst/>
          </a:prstGeom>
          <a:noFill/>
          <a:ln>
            <a:noFill/>
          </a:ln>
        </p:spPr>
      </p:pic>
      <p:sp>
        <p:nvSpPr>
          <p:cNvPr id="6052" name="Shape 6052"/>
          <p:cNvSpPr/>
          <p:nvPr/>
        </p:nvSpPr>
        <p:spPr>
          <a:xfrm>
            <a:off x="1704575" y="2241409"/>
            <a:ext cx="476700" cy="115175"/>
          </a:xfrm>
          <a:custGeom>
            <a:pathLst>
              <a:path extrusionOk="0" h="4607" w="19068">
                <a:moveTo>
                  <a:pt x="0" y="1351"/>
                </a:moveTo>
                <a:cubicBezTo>
                  <a:pt x="2579" y="1609"/>
                  <a:pt x="5388" y="2406"/>
                  <a:pt x="7222" y="4240"/>
                </a:cubicBezTo>
                <a:cubicBezTo>
                  <a:pt x="8599" y="5617"/>
                  <a:pt x="11784" y="1851"/>
                  <a:pt x="13001" y="3373"/>
                </a:cubicBezTo>
                <a:cubicBezTo>
                  <a:pt x="14071" y="4711"/>
                  <a:pt x="15832" y="-1017"/>
                  <a:pt x="17045" y="195"/>
                </a:cubicBezTo>
                <a:cubicBezTo>
                  <a:pt x="17821" y="971"/>
                  <a:pt x="17969" y="2795"/>
                  <a:pt x="19068" y="279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56" name="Shape 6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7" name="Shape 60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Quality control</a:t>
            </a:r>
          </a:p>
        </p:txBody>
      </p:sp>
      <p:sp>
        <p:nvSpPr>
          <p:cNvPr id="6058" name="Shape 6058"/>
          <p:cNvSpPr/>
          <p:nvPr/>
        </p:nvSpPr>
        <p:spPr>
          <a:xfrm>
            <a:off x="2736713" y="3966209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9" name="Shape 6059"/>
          <p:cNvSpPr/>
          <p:nvPr/>
        </p:nvSpPr>
        <p:spPr>
          <a:xfrm>
            <a:off x="2754652" y="3711001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0" name="Shape 6060"/>
          <p:cNvSpPr/>
          <p:nvPr/>
        </p:nvSpPr>
        <p:spPr>
          <a:xfrm>
            <a:off x="3131498" y="408991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1" name="Shape 6061"/>
          <p:cNvSpPr/>
          <p:nvPr/>
        </p:nvSpPr>
        <p:spPr>
          <a:xfrm>
            <a:off x="3149437" y="383470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2" name="Shape 6062"/>
          <p:cNvSpPr/>
          <p:nvPr/>
        </p:nvSpPr>
        <p:spPr>
          <a:xfrm>
            <a:off x="690910" y="3914637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3" name="Shape 6063"/>
          <p:cNvSpPr/>
          <p:nvPr/>
        </p:nvSpPr>
        <p:spPr>
          <a:xfrm>
            <a:off x="708849" y="3659429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4" name="Shape 6064"/>
          <p:cNvSpPr/>
          <p:nvPr/>
        </p:nvSpPr>
        <p:spPr>
          <a:xfrm>
            <a:off x="1089145" y="412081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5" name="Shape 6065"/>
          <p:cNvSpPr/>
          <p:nvPr/>
        </p:nvSpPr>
        <p:spPr>
          <a:xfrm>
            <a:off x="1107084" y="386560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6" name="Shape 6066"/>
          <p:cNvSpPr/>
          <p:nvPr/>
        </p:nvSpPr>
        <p:spPr>
          <a:xfrm>
            <a:off x="1648873" y="4203288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7" name="Shape 6067"/>
          <p:cNvSpPr/>
          <p:nvPr/>
        </p:nvSpPr>
        <p:spPr>
          <a:xfrm>
            <a:off x="1666812" y="3948080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8" name="Shape 6068"/>
          <p:cNvSpPr/>
          <p:nvPr/>
        </p:nvSpPr>
        <p:spPr>
          <a:xfrm>
            <a:off x="2084894" y="3873401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9" name="Shape 6069"/>
          <p:cNvSpPr/>
          <p:nvPr/>
        </p:nvSpPr>
        <p:spPr>
          <a:xfrm>
            <a:off x="2102833" y="3618193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70" name="Shape 6070"/>
          <p:cNvSpPr/>
          <p:nvPr/>
        </p:nvSpPr>
        <p:spPr>
          <a:xfrm>
            <a:off x="2379714" y="4213624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71" name="Shape 6071"/>
          <p:cNvSpPr/>
          <p:nvPr/>
        </p:nvSpPr>
        <p:spPr>
          <a:xfrm>
            <a:off x="2397653" y="3958416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72" name="Shape 6072"/>
          <p:cNvSpPr txBox="1"/>
          <p:nvPr/>
        </p:nvSpPr>
        <p:spPr>
          <a:xfrm>
            <a:off x="1688891" y="3419928"/>
            <a:ext cx="246899" cy="46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!</a:t>
            </a:r>
          </a:p>
        </p:txBody>
      </p:sp>
      <p:sp>
        <p:nvSpPr>
          <p:cNvPr id="6073" name="Shape 6073"/>
          <p:cNvSpPr/>
          <p:nvPr/>
        </p:nvSpPr>
        <p:spPr>
          <a:xfrm>
            <a:off x="1495100" y="1719025"/>
            <a:ext cx="916799" cy="13145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074" name="Shape 60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0" y="1762350"/>
            <a:ext cx="351425" cy="320844"/>
          </a:xfrm>
          <a:prstGeom prst="rect">
            <a:avLst/>
          </a:prstGeom>
          <a:noFill/>
          <a:ln>
            <a:noFill/>
          </a:ln>
        </p:spPr>
      </p:pic>
      <p:sp>
        <p:nvSpPr>
          <p:cNvPr id="6075" name="Shape 6075"/>
          <p:cNvSpPr/>
          <p:nvPr/>
        </p:nvSpPr>
        <p:spPr>
          <a:xfrm>
            <a:off x="1704575" y="2241409"/>
            <a:ext cx="476700" cy="115175"/>
          </a:xfrm>
          <a:custGeom>
            <a:pathLst>
              <a:path extrusionOk="0" h="4607" w="19068">
                <a:moveTo>
                  <a:pt x="0" y="1351"/>
                </a:moveTo>
                <a:cubicBezTo>
                  <a:pt x="2579" y="1609"/>
                  <a:pt x="5388" y="2406"/>
                  <a:pt x="7222" y="4240"/>
                </a:cubicBezTo>
                <a:cubicBezTo>
                  <a:pt x="8599" y="5617"/>
                  <a:pt x="11784" y="1851"/>
                  <a:pt x="13001" y="3373"/>
                </a:cubicBezTo>
                <a:cubicBezTo>
                  <a:pt x="14071" y="4711"/>
                  <a:pt x="15832" y="-1017"/>
                  <a:pt x="17045" y="195"/>
                </a:cubicBezTo>
                <a:cubicBezTo>
                  <a:pt x="17821" y="971"/>
                  <a:pt x="17969" y="2795"/>
                  <a:pt x="19068" y="279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sp>
      <p:pic>
        <p:nvPicPr>
          <p:cNvPr id="6076" name="Shape 60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4575" y="2081303"/>
            <a:ext cx="2383408" cy="1280112"/>
          </a:xfrm>
          <a:prstGeom prst="rect">
            <a:avLst/>
          </a:prstGeom>
          <a:noFill/>
          <a:ln>
            <a:noFill/>
          </a:ln>
        </p:spPr>
      </p:pic>
      <p:sp>
        <p:nvSpPr>
          <p:cNvPr id="6077" name="Shape 6077"/>
          <p:cNvSpPr txBox="1"/>
          <p:nvPr/>
        </p:nvSpPr>
        <p:spPr>
          <a:xfrm>
            <a:off x="3902646" y="172624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Fully automated</a:t>
            </a:r>
          </a:p>
        </p:txBody>
      </p:sp>
      <p:sp>
        <p:nvSpPr>
          <p:cNvPr id="6078" name="Shape 6078"/>
          <p:cNvSpPr txBox="1"/>
          <p:nvPr/>
        </p:nvSpPr>
        <p:spPr>
          <a:xfrm>
            <a:off x="3877587" y="3413378"/>
            <a:ext cx="22728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/>
              <a:t>Machine learning</a:t>
            </a:r>
          </a:p>
          <a:p>
            <a:pPr indent="-292100" lvl="0" marL="457200" rtl="0">
              <a:spcBef>
                <a:spcPts val="0"/>
              </a:spcBef>
              <a:buSzPct val="100000"/>
              <a:buChar char="●"/>
            </a:pPr>
            <a:r>
              <a:rPr lang="en" sz="1000"/>
              <a:t>Fast (~ 5 seconds)[1]</a:t>
            </a:r>
          </a:p>
          <a:p>
            <a:pPr indent="-292100" lvl="0" marL="457200" rtl="0">
              <a:spcBef>
                <a:spcPts val="0"/>
              </a:spcBef>
              <a:buSzPct val="100000"/>
              <a:buChar char="●"/>
            </a:pPr>
            <a:r>
              <a:rPr lang="en" sz="1000"/>
              <a:t>No human effort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indent="-292100" lvl="0" marL="457200" rtl="0">
              <a:spcBef>
                <a:spcPts val="0"/>
              </a:spcBef>
              <a:buSzPct val="100000"/>
              <a:buChar char="●"/>
            </a:pPr>
            <a:r>
              <a:rPr i="1" lang="en" sz="1000"/>
              <a:t>Only obvious vandalism</a:t>
            </a:r>
          </a:p>
        </p:txBody>
      </p:sp>
      <p:sp>
        <p:nvSpPr>
          <p:cNvPr id="6079" name="Shape 6079"/>
          <p:cNvSpPr txBox="1"/>
          <p:nvPr/>
        </p:nvSpPr>
        <p:spPr>
          <a:xfrm>
            <a:off x="6462563" y="172624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Semi automated</a:t>
            </a:r>
          </a:p>
        </p:txBody>
      </p:sp>
      <p:sp>
        <p:nvSpPr>
          <p:cNvPr id="6080" name="Shape 6080"/>
          <p:cNvSpPr txBox="1"/>
          <p:nvPr/>
        </p:nvSpPr>
        <p:spPr>
          <a:xfrm>
            <a:off x="6437503" y="3413378"/>
            <a:ext cx="22728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000"/>
              <a:t>Human computation</a:t>
            </a:r>
          </a:p>
          <a:p>
            <a:pPr indent="-292100" lvl="0" marL="457200" rtl="0">
              <a:spcBef>
                <a:spcPts val="0"/>
              </a:spcBef>
              <a:buSzPct val="100000"/>
              <a:buChar char="●"/>
            </a:pPr>
            <a:r>
              <a:rPr lang="en" sz="1000"/>
              <a:t>Still pretty fast (~ 30 seconds)[1]</a:t>
            </a:r>
          </a:p>
          <a:p>
            <a:pPr indent="-292100" lvl="0" marL="457200" rtl="0">
              <a:spcBef>
                <a:spcPts val="0"/>
              </a:spcBef>
              <a:buSzPct val="100000"/>
              <a:buChar char="●"/>
            </a:pPr>
            <a:r>
              <a:rPr lang="en" sz="1000"/>
              <a:t>Minimizes human effort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  <a:p>
            <a:pPr indent="-292100" lvl="0" marL="457200" rtl="0">
              <a:spcBef>
                <a:spcPts val="0"/>
              </a:spcBef>
              <a:buSzPct val="100000"/>
              <a:buChar char="●"/>
            </a:pPr>
            <a:r>
              <a:rPr lang="en" sz="1000" u="sng"/>
              <a:t>Humans catch most vandalism at a glance</a:t>
            </a:r>
          </a:p>
        </p:txBody>
      </p:sp>
      <p:pic>
        <p:nvPicPr>
          <p:cNvPr id="6081" name="Shape 60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2328" y="2081303"/>
            <a:ext cx="2477995" cy="1280112"/>
          </a:xfrm>
          <a:prstGeom prst="rect">
            <a:avLst/>
          </a:prstGeom>
          <a:noFill/>
          <a:ln>
            <a:noFill/>
          </a:ln>
        </p:spPr>
      </p:pic>
      <p:sp>
        <p:nvSpPr>
          <p:cNvPr id="6082" name="Shape 6082"/>
          <p:cNvSpPr txBox="1"/>
          <p:nvPr/>
        </p:nvSpPr>
        <p:spPr>
          <a:xfrm>
            <a:off x="4016525" y="4551805"/>
            <a:ext cx="43473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/>
              <a:t>1. </a:t>
            </a:r>
            <a:r>
              <a:rPr lang="en" sz="600">
                <a:solidFill>
                  <a:srgbClr val="000000"/>
                </a:solidFill>
              </a:rPr>
              <a:t>R. Stuart Geiger &amp; Aaron Halfaker. </a:t>
            </a:r>
            <a:r>
              <a:rPr b="1" lang="en" sz="600">
                <a:solidFill>
                  <a:srgbClr val="000000"/>
                </a:solidFill>
              </a:rPr>
              <a:t>When the Levee Breaks </a:t>
            </a:r>
            <a:r>
              <a:rPr lang="en" sz="600">
                <a:solidFill>
                  <a:srgbClr val="000000"/>
                </a:solidFill>
              </a:rPr>
              <a:t>(2013). </a:t>
            </a:r>
            <a:r>
              <a:rPr i="1" lang="en" sz="600" u="sng">
                <a:solidFill>
                  <a:srgbClr val="000000"/>
                </a:solidFill>
                <a:hlinkClick r:id="rId6"/>
              </a:rPr>
              <a:t>WikiSym</a:t>
            </a:r>
            <a:r>
              <a:rPr lang="en" sz="6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86" name="Shape 6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7" name="Shape 608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Quality control</a:t>
            </a:r>
          </a:p>
        </p:txBody>
      </p:sp>
      <p:sp>
        <p:nvSpPr>
          <p:cNvPr id="6088" name="Shape 6088"/>
          <p:cNvSpPr/>
          <p:nvPr/>
        </p:nvSpPr>
        <p:spPr>
          <a:xfrm>
            <a:off x="5435163" y="4023959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89" name="Shape 6089"/>
          <p:cNvSpPr/>
          <p:nvPr/>
        </p:nvSpPr>
        <p:spPr>
          <a:xfrm>
            <a:off x="5453102" y="3768751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0" name="Shape 6090"/>
          <p:cNvSpPr/>
          <p:nvPr/>
        </p:nvSpPr>
        <p:spPr>
          <a:xfrm>
            <a:off x="5829948" y="414766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1" name="Shape 6091"/>
          <p:cNvSpPr/>
          <p:nvPr/>
        </p:nvSpPr>
        <p:spPr>
          <a:xfrm>
            <a:off x="5847887" y="389245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2" name="Shape 6092"/>
          <p:cNvSpPr/>
          <p:nvPr/>
        </p:nvSpPr>
        <p:spPr>
          <a:xfrm>
            <a:off x="3389360" y="3972387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3" name="Shape 6093"/>
          <p:cNvSpPr/>
          <p:nvPr/>
        </p:nvSpPr>
        <p:spPr>
          <a:xfrm>
            <a:off x="3407300" y="3717179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4" name="Shape 6094"/>
          <p:cNvSpPr/>
          <p:nvPr/>
        </p:nvSpPr>
        <p:spPr>
          <a:xfrm>
            <a:off x="3787595" y="417856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5" name="Shape 6095"/>
          <p:cNvSpPr/>
          <p:nvPr/>
        </p:nvSpPr>
        <p:spPr>
          <a:xfrm>
            <a:off x="3805534" y="392335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6" name="Shape 6096"/>
          <p:cNvSpPr/>
          <p:nvPr/>
        </p:nvSpPr>
        <p:spPr>
          <a:xfrm>
            <a:off x="4347323" y="4261038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7" name="Shape 6097"/>
          <p:cNvSpPr/>
          <p:nvPr/>
        </p:nvSpPr>
        <p:spPr>
          <a:xfrm>
            <a:off x="4365262" y="4005830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8" name="Shape 6098"/>
          <p:cNvSpPr/>
          <p:nvPr/>
        </p:nvSpPr>
        <p:spPr>
          <a:xfrm>
            <a:off x="4783344" y="3931151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9" name="Shape 6099"/>
          <p:cNvSpPr/>
          <p:nvPr/>
        </p:nvSpPr>
        <p:spPr>
          <a:xfrm>
            <a:off x="4801283" y="3675943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00" name="Shape 6100"/>
          <p:cNvSpPr/>
          <p:nvPr/>
        </p:nvSpPr>
        <p:spPr>
          <a:xfrm>
            <a:off x="5078164" y="4271374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01" name="Shape 6101"/>
          <p:cNvSpPr/>
          <p:nvPr/>
        </p:nvSpPr>
        <p:spPr>
          <a:xfrm>
            <a:off x="5096103" y="4016166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02" name="Shape 6102"/>
          <p:cNvSpPr txBox="1"/>
          <p:nvPr/>
        </p:nvSpPr>
        <p:spPr>
          <a:xfrm>
            <a:off x="4387342" y="3477678"/>
            <a:ext cx="246899" cy="46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!</a:t>
            </a:r>
          </a:p>
        </p:txBody>
      </p:sp>
      <p:pic>
        <p:nvPicPr>
          <p:cNvPr id="6103" name="Shape 6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75" y="1792403"/>
            <a:ext cx="2383408" cy="1280112"/>
          </a:xfrm>
          <a:prstGeom prst="rect">
            <a:avLst/>
          </a:prstGeom>
          <a:noFill/>
          <a:ln>
            <a:noFill/>
          </a:ln>
        </p:spPr>
      </p:pic>
      <p:sp>
        <p:nvSpPr>
          <p:cNvPr id="6104" name="Shape 6104"/>
          <p:cNvSpPr txBox="1"/>
          <p:nvPr/>
        </p:nvSpPr>
        <p:spPr>
          <a:xfrm>
            <a:off x="413846" y="143734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Fully automated</a:t>
            </a:r>
          </a:p>
        </p:txBody>
      </p:sp>
      <p:sp>
        <p:nvSpPr>
          <p:cNvPr id="6105" name="Shape 6105"/>
          <p:cNvSpPr txBox="1"/>
          <p:nvPr/>
        </p:nvSpPr>
        <p:spPr>
          <a:xfrm>
            <a:off x="344688" y="325749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Semi automated</a:t>
            </a:r>
          </a:p>
        </p:txBody>
      </p:sp>
      <p:pic>
        <p:nvPicPr>
          <p:cNvPr id="6106" name="Shape 6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53" y="3612553"/>
            <a:ext cx="2477995" cy="128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7" name="Shape 6107"/>
          <p:cNvPicPr preferRelativeResize="0"/>
          <p:nvPr/>
        </p:nvPicPr>
        <p:blipFill rotWithShape="1">
          <a:blip r:embed="rId5">
            <a:alphaModFix/>
          </a:blip>
          <a:srcRect b="30267" l="19862" r="2672" t="24012"/>
          <a:stretch/>
        </p:blipFill>
        <p:spPr>
          <a:xfrm>
            <a:off x="3693137" y="1855312"/>
            <a:ext cx="2383399" cy="940589"/>
          </a:xfrm>
          <a:prstGeom prst="rect">
            <a:avLst/>
          </a:prstGeom>
          <a:noFill/>
          <a:ln>
            <a:noFill/>
          </a:ln>
        </p:spPr>
      </p:pic>
      <p:sp>
        <p:nvSpPr>
          <p:cNvPr id="6108" name="Shape 6108"/>
          <p:cNvSpPr txBox="1"/>
          <p:nvPr/>
        </p:nvSpPr>
        <p:spPr>
          <a:xfrm>
            <a:off x="3760883" y="143734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Banning (Admins)</a:t>
            </a:r>
          </a:p>
        </p:txBody>
      </p:sp>
      <p:cxnSp>
        <p:nvCxnSpPr>
          <p:cNvPr id="6109" name="Shape 6109"/>
          <p:cNvCxnSpPr>
            <a:stCxn id="6103" idx="3"/>
            <a:endCxn id="6107" idx="1"/>
          </p:cNvCxnSpPr>
          <p:nvPr/>
        </p:nvCxnSpPr>
        <p:spPr>
          <a:xfrm flipH="1" rot="10800000">
            <a:off x="2719183" y="2325660"/>
            <a:ext cx="974100" cy="10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10" name="Shape 6110"/>
          <p:cNvCxnSpPr>
            <a:stCxn id="6107" idx="1"/>
            <a:endCxn id="6106" idx="3"/>
          </p:cNvCxnSpPr>
          <p:nvPr/>
        </p:nvCxnSpPr>
        <p:spPr>
          <a:xfrm flipH="1">
            <a:off x="2682437" y="2325607"/>
            <a:ext cx="1010700" cy="192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11" name="Shape 6111"/>
          <p:cNvCxnSpPr>
            <a:stCxn id="6103" idx="3"/>
          </p:cNvCxnSpPr>
          <p:nvPr/>
        </p:nvCxnSpPr>
        <p:spPr>
          <a:xfrm>
            <a:off x="2719183" y="2432460"/>
            <a:ext cx="1080000" cy="111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12" name="Shape 6112"/>
          <p:cNvCxnSpPr/>
          <p:nvPr/>
        </p:nvCxnSpPr>
        <p:spPr>
          <a:xfrm>
            <a:off x="2455725" y="3178000"/>
            <a:ext cx="7200" cy="3827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13" name="Shape 6113"/>
          <p:cNvCxnSpPr/>
          <p:nvPr/>
        </p:nvCxnSpPr>
        <p:spPr>
          <a:xfrm>
            <a:off x="4908575" y="2925225"/>
            <a:ext cx="36000" cy="6065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17" name="Shape 6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8" name="Shape 61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Quality control</a:t>
            </a:r>
          </a:p>
        </p:txBody>
      </p:sp>
      <p:sp>
        <p:nvSpPr>
          <p:cNvPr id="6119" name="Shape 6119"/>
          <p:cNvSpPr/>
          <p:nvPr/>
        </p:nvSpPr>
        <p:spPr>
          <a:xfrm>
            <a:off x="5435163" y="4023959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0" name="Shape 6120"/>
          <p:cNvSpPr/>
          <p:nvPr/>
        </p:nvSpPr>
        <p:spPr>
          <a:xfrm>
            <a:off x="5453102" y="3768751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1" name="Shape 6121"/>
          <p:cNvSpPr/>
          <p:nvPr/>
        </p:nvSpPr>
        <p:spPr>
          <a:xfrm>
            <a:off x="5829948" y="414766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2" name="Shape 6122"/>
          <p:cNvSpPr/>
          <p:nvPr/>
        </p:nvSpPr>
        <p:spPr>
          <a:xfrm>
            <a:off x="5847887" y="389245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3" name="Shape 6123"/>
          <p:cNvSpPr/>
          <p:nvPr/>
        </p:nvSpPr>
        <p:spPr>
          <a:xfrm>
            <a:off x="3389360" y="3972387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4" name="Shape 6124"/>
          <p:cNvSpPr/>
          <p:nvPr/>
        </p:nvSpPr>
        <p:spPr>
          <a:xfrm>
            <a:off x="3407300" y="3717179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5" name="Shape 6125"/>
          <p:cNvSpPr/>
          <p:nvPr/>
        </p:nvSpPr>
        <p:spPr>
          <a:xfrm>
            <a:off x="3787595" y="4178566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6" name="Shape 6126"/>
          <p:cNvSpPr/>
          <p:nvPr/>
        </p:nvSpPr>
        <p:spPr>
          <a:xfrm>
            <a:off x="3805534" y="3923358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7" name="Shape 6127"/>
          <p:cNvSpPr/>
          <p:nvPr/>
        </p:nvSpPr>
        <p:spPr>
          <a:xfrm>
            <a:off x="4347323" y="4261038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8" name="Shape 6128"/>
          <p:cNvSpPr/>
          <p:nvPr/>
        </p:nvSpPr>
        <p:spPr>
          <a:xfrm>
            <a:off x="4365262" y="4005830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9" name="Shape 6129"/>
          <p:cNvSpPr/>
          <p:nvPr/>
        </p:nvSpPr>
        <p:spPr>
          <a:xfrm>
            <a:off x="4783344" y="3931151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0" name="Shape 6130"/>
          <p:cNvSpPr/>
          <p:nvPr/>
        </p:nvSpPr>
        <p:spPr>
          <a:xfrm>
            <a:off x="4801283" y="3675943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1" name="Shape 6131"/>
          <p:cNvSpPr/>
          <p:nvPr/>
        </p:nvSpPr>
        <p:spPr>
          <a:xfrm>
            <a:off x="5078164" y="4271374"/>
            <a:ext cx="326999" cy="4904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2" name="Shape 6132"/>
          <p:cNvSpPr/>
          <p:nvPr/>
        </p:nvSpPr>
        <p:spPr>
          <a:xfrm>
            <a:off x="5096103" y="4016166"/>
            <a:ext cx="291000" cy="291000"/>
          </a:xfrm>
          <a:prstGeom prst="ellipse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3" name="Shape 6133"/>
          <p:cNvSpPr txBox="1"/>
          <p:nvPr/>
        </p:nvSpPr>
        <p:spPr>
          <a:xfrm>
            <a:off x="4387342" y="3477678"/>
            <a:ext cx="246899" cy="46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!</a:t>
            </a:r>
          </a:p>
        </p:txBody>
      </p:sp>
      <p:pic>
        <p:nvPicPr>
          <p:cNvPr id="6134" name="Shape 6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75" y="1792403"/>
            <a:ext cx="2383408" cy="1280112"/>
          </a:xfrm>
          <a:prstGeom prst="rect">
            <a:avLst/>
          </a:prstGeom>
          <a:noFill/>
          <a:ln>
            <a:noFill/>
          </a:ln>
        </p:spPr>
      </p:pic>
      <p:sp>
        <p:nvSpPr>
          <p:cNvPr id="6135" name="Shape 6135"/>
          <p:cNvSpPr txBox="1"/>
          <p:nvPr/>
        </p:nvSpPr>
        <p:spPr>
          <a:xfrm>
            <a:off x="413846" y="143734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Fully automated</a:t>
            </a:r>
          </a:p>
        </p:txBody>
      </p:sp>
      <p:sp>
        <p:nvSpPr>
          <p:cNvPr id="6136" name="Shape 6136"/>
          <p:cNvSpPr txBox="1"/>
          <p:nvPr/>
        </p:nvSpPr>
        <p:spPr>
          <a:xfrm>
            <a:off x="344688" y="325749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Semi automated</a:t>
            </a:r>
          </a:p>
        </p:txBody>
      </p:sp>
      <p:pic>
        <p:nvPicPr>
          <p:cNvPr id="6137" name="Shape 6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53" y="3612553"/>
            <a:ext cx="2477995" cy="128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8" name="Shape 6138"/>
          <p:cNvPicPr preferRelativeResize="0"/>
          <p:nvPr/>
        </p:nvPicPr>
        <p:blipFill rotWithShape="1">
          <a:blip r:embed="rId5">
            <a:alphaModFix/>
          </a:blip>
          <a:srcRect b="30267" l="19862" r="2672" t="24012"/>
          <a:stretch/>
        </p:blipFill>
        <p:spPr>
          <a:xfrm>
            <a:off x="3693137" y="1855312"/>
            <a:ext cx="2383399" cy="940589"/>
          </a:xfrm>
          <a:prstGeom prst="rect">
            <a:avLst/>
          </a:prstGeom>
          <a:noFill/>
          <a:ln>
            <a:noFill/>
          </a:ln>
        </p:spPr>
      </p:pic>
      <p:sp>
        <p:nvSpPr>
          <p:cNvPr id="6139" name="Shape 6139"/>
          <p:cNvSpPr txBox="1"/>
          <p:nvPr/>
        </p:nvSpPr>
        <p:spPr>
          <a:xfrm>
            <a:off x="3760883" y="1437347"/>
            <a:ext cx="2247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Banning (Admins)</a:t>
            </a:r>
          </a:p>
        </p:txBody>
      </p:sp>
      <p:cxnSp>
        <p:nvCxnSpPr>
          <p:cNvPr id="6140" name="Shape 6140"/>
          <p:cNvCxnSpPr>
            <a:stCxn id="6134" idx="3"/>
            <a:endCxn id="6138" idx="1"/>
          </p:cNvCxnSpPr>
          <p:nvPr/>
        </p:nvCxnSpPr>
        <p:spPr>
          <a:xfrm flipH="1" rot="10800000">
            <a:off x="2719183" y="2325660"/>
            <a:ext cx="974100" cy="10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41" name="Shape 6141"/>
          <p:cNvCxnSpPr>
            <a:stCxn id="6138" idx="1"/>
            <a:endCxn id="6137" idx="3"/>
          </p:cNvCxnSpPr>
          <p:nvPr/>
        </p:nvCxnSpPr>
        <p:spPr>
          <a:xfrm flipH="1">
            <a:off x="2682437" y="2325607"/>
            <a:ext cx="1010700" cy="192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42" name="Shape 6142"/>
          <p:cNvCxnSpPr>
            <a:stCxn id="6134" idx="3"/>
          </p:cNvCxnSpPr>
          <p:nvPr/>
        </p:nvCxnSpPr>
        <p:spPr>
          <a:xfrm>
            <a:off x="2719183" y="2432460"/>
            <a:ext cx="1080000" cy="111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43" name="Shape 6143"/>
          <p:cNvCxnSpPr/>
          <p:nvPr/>
        </p:nvCxnSpPr>
        <p:spPr>
          <a:xfrm>
            <a:off x="2455725" y="3178000"/>
            <a:ext cx="7200" cy="3827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144" name="Shape 6144"/>
          <p:cNvCxnSpPr/>
          <p:nvPr/>
        </p:nvCxnSpPr>
        <p:spPr>
          <a:xfrm>
            <a:off x="4908575" y="2925225"/>
            <a:ext cx="36000" cy="6065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6145" name="Shape 6145"/>
          <p:cNvSpPr/>
          <p:nvPr/>
        </p:nvSpPr>
        <p:spPr>
          <a:xfrm rot="-5400000">
            <a:off x="6214372" y="-1029324"/>
            <a:ext cx="2942100" cy="29754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146" name="Shape 6146"/>
          <p:cNvCxnSpPr/>
          <p:nvPr/>
        </p:nvCxnSpPr>
        <p:spPr>
          <a:xfrm rot="-5400000">
            <a:off x="9015140" y="-209657"/>
            <a:ext cx="136800" cy="242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47" name="Shape 6147"/>
          <p:cNvCxnSpPr/>
          <p:nvPr/>
        </p:nvCxnSpPr>
        <p:spPr>
          <a:xfrm flipH="1" rot="-5400000">
            <a:off x="9132392" y="322366"/>
            <a:ext cx="24000" cy="325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48" name="Shape 6148"/>
          <p:cNvCxnSpPr/>
          <p:nvPr/>
        </p:nvCxnSpPr>
        <p:spPr>
          <a:xfrm flipH="1" rot="-5400000">
            <a:off x="9015800" y="716546"/>
            <a:ext cx="148499" cy="268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49" name="Shape 6149"/>
          <p:cNvCxnSpPr/>
          <p:nvPr/>
        </p:nvCxnSpPr>
        <p:spPr>
          <a:xfrm flipH="1" rot="-5400000">
            <a:off x="8834673" y="1152560"/>
            <a:ext cx="261600" cy="210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0" name="Shape 6150"/>
          <p:cNvCxnSpPr/>
          <p:nvPr/>
        </p:nvCxnSpPr>
        <p:spPr>
          <a:xfrm flipH="1" rot="-5400000">
            <a:off x="8485253" y="1582300"/>
            <a:ext cx="309300" cy="159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1" name="Shape 6151"/>
          <p:cNvCxnSpPr/>
          <p:nvPr/>
        </p:nvCxnSpPr>
        <p:spPr>
          <a:xfrm flipH="1" rot="-5400000">
            <a:off x="8151419" y="1832875"/>
            <a:ext cx="172500" cy="446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2" name="Shape 6152"/>
          <p:cNvCxnSpPr/>
          <p:nvPr/>
        </p:nvCxnSpPr>
        <p:spPr>
          <a:xfrm rot="5400000">
            <a:off x="7638649" y="1888107"/>
            <a:ext cx="202200" cy="82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3" name="Shape 6153"/>
          <p:cNvCxnSpPr/>
          <p:nvPr/>
        </p:nvCxnSpPr>
        <p:spPr>
          <a:xfrm rot="5400000">
            <a:off x="7236385" y="1825579"/>
            <a:ext cx="202200" cy="172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4" name="Shape 6154"/>
          <p:cNvCxnSpPr/>
          <p:nvPr/>
        </p:nvCxnSpPr>
        <p:spPr>
          <a:xfrm rot="5400000">
            <a:off x="7032769" y="1704091"/>
            <a:ext cx="136800" cy="159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5" name="Shape 6155"/>
          <p:cNvCxnSpPr/>
          <p:nvPr/>
        </p:nvCxnSpPr>
        <p:spPr>
          <a:xfrm rot="5400000">
            <a:off x="6688076" y="1477629"/>
            <a:ext cx="47399" cy="261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6" name="Shape 6156"/>
          <p:cNvCxnSpPr/>
          <p:nvPr/>
        </p:nvCxnSpPr>
        <p:spPr>
          <a:xfrm rot="5400000">
            <a:off x="6841596" y="1788095"/>
            <a:ext cx="231899" cy="5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7" name="Shape 6157"/>
          <p:cNvCxnSpPr/>
          <p:nvPr/>
        </p:nvCxnSpPr>
        <p:spPr>
          <a:xfrm flipH="1" rot="-5400000">
            <a:off x="8041005" y="1804356"/>
            <a:ext cx="118799" cy="178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8" name="Shape 6158"/>
          <p:cNvCxnSpPr/>
          <p:nvPr/>
        </p:nvCxnSpPr>
        <p:spPr>
          <a:xfrm flipH="1" rot="-5400000">
            <a:off x="8584403" y="1515486"/>
            <a:ext cx="53399" cy="370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59" name="Shape 6159"/>
          <p:cNvCxnSpPr/>
          <p:nvPr/>
        </p:nvCxnSpPr>
        <p:spPr>
          <a:xfrm flipH="1" rot="-5400000">
            <a:off x="8710892" y="1234722"/>
            <a:ext cx="196199" cy="242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0" name="Shape 6160"/>
          <p:cNvCxnSpPr/>
          <p:nvPr/>
        </p:nvCxnSpPr>
        <p:spPr>
          <a:xfrm rot="5400000">
            <a:off x="7736146" y="1948685"/>
            <a:ext cx="249600" cy="446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1" name="Shape 6161"/>
          <p:cNvCxnSpPr/>
          <p:nvPr/>
        </p:nvCxnSpPr>
        <p:spPr>
          <a:xfrm rot="5400000">
            <a:off x="7379753" y="1187893"/>
            <a:ext cx="107100" cy="223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2" name="Shape 6162"/>
          <p:cNvCxnSpPr/>
          <p:nvPr/>
        </p:nvCxnSpPr>
        <p:spPr>
          <a:xfrm rot="5400000">
            <a:off x="7333184" y="1424179"/>
            <a:ext cx="1424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3" name="Shape 6163"/>
          <p:cNvCxnSpPr/>
          <p:nvPr/>
        </p:nvCxnSpPr>
        <p:spPr>
          <a:xfrm rot="5400000">
            <a:off x="7151921" y="1321074"/>
            <a:ext cx="77099" cy="57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4" name="Shape 6164"/>
          <p:cNvCxnSpPr/>
          <p:nvPr/>
        </p:nvCxnSpPr>
        <p:spPr>
          <a:xfrm rot="5400000">
            <a:off x="6925630" y="1201445"/>
            <a:ext cx="89099" cy="166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5" name="Shape 6165"/>
          <p:cNvCxnSpPr/>
          <p:nvPr/>
        </p:nvCxnSpPr>
        <p:spPr>
          <a:xfrm rot="5400000">
            <a:off x="6896074" y="1029572"/>
            <a:ext cx="65400" cy="70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6" name="Shape 6166"/>
          <p:cNvCxnSpPr/>
          <p:nvPr/>
        </p:nvCxnSpPr>
        <p:spPr>
          <a:xfrm flipH="1" rot="5400000">
            <a:off x="6818280" y="546055"/>
            <a:ext cx="35700" cy="127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7" name="Shape 6167"/>
          <p:cNvCxnSpPr/>
          <p:nvPr/>
        </p:nvCxnSpPr>
        <p:spPr>
          <a:xfrm rot="5400000">
            <a:off x="6849769" y="275520"/>
            <a:ext cx="24000" cy="5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8" name="Shape 6168"/>
          <p:cNvCxnSpPr/>
          <p:nvPr/>
        </p:nvCxnSpPr>
        <p:spPr>
          <a:xfrm flipH="1" rot="-5400000">
            <a:off x="7889537" y="1115331"/>
            <a:ext cx="77099" cy="76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69" name="Shape 6169"/>
          <p:cNvCxnSpPr/>
          <p:nvPr/>
        </p:nvCxnSpPr>
        <p:spPr>
          <a:xfrm flipH="1" rot="-5400000">
            <a:off x="8155651" y="833610"/>
            <a:ext cx="29699" cy="152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0" name="Shape 6170"/>
          <p:cNvCxnSpPr/>
          <p:nvPr/>
        </p:nvCxnSpPr>
        <p:spPr>
          <a:xfrm rot="-5400000">
            <a:off x="8306548" y="374899"/>
            <a:ext cx="47399" cy="268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1" name="Shape 6171"/>
          <p:cNvCxnSpPr/>
          <p:nvPr/>
        </p:nvCxnSpPr>
        <p:spPr>
          <a:xfrm flipH="1" rot="-5400000">
            <a:off x="7601499" y="1046474"/>
            <a:ext cx="65400" cy="12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2" name="Shape 6172"/>
          <p:cNvCxnSpPr/>
          <p:nvPr/>
        </p:nvCxnSpPr>
        <p:spPr>
          <a:xfrm flipH="1" rot="-5400000">
            <a:off x="7766269" y="891412"/>
            <a:ext cx="29699" cy="25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3" name="Shape 6173"/>
          <p:cNvCxnSpPr/>
          <p:nvPr/>
        </p:nvCxnSpPr>
        <p:spPr>
          <a:xfrm rot="5400000">
            <a:off x="7242364" y="945214"/>
            <a:ext cx="24000" cy="19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4" name="Shape 6174"/>
          <p:cNvCxnSpPr/>
          <p:nvPr/>
        </p:nvCxnSpPr>
        <p:spPr>
          <a:xfrm rot="5400000">
            <a:off x="6488928" y="1367709"/>
            <a:ext cx="107100" cy="89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5" name="Shape 6175"/>
          <p:cNvCxnSpPr/>
          <p:nvPr/>
        </p:nvCxnSpPr>
        <p:spPr>
          <a:xfrm rot="5400000">
            <a:off x="6248555" y="980251"/>
            <a:ext cx="77099" cy="2042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6" name="Shape 6176"/>
          <p:cNvCxnSpPr/>
          <p:nvPr/>
        </p:nvCxnSpPr>
        <p:spPr>
          <a:xfrm rot="5400000">
            <a:off x="6377660" y="1264646"/>
            <a:ext cx="118799" cy="57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7" name="Shape 6177"/>
          <p:cNvCxnSpPr/>
          <p:nvPr/>
        </p:nvCxnSpPr>
        <p:spPr>
          <a:xfrm rot="5400000">
            <a:off x="6164688" y="695498"/>
            <a:ext cx="53399" cy="191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8" name="Shape 6178"/>
          <p:cNvCxnSpPr>
            <a:stCxn id="6145" idx="0"/>
          </p:cNvCxnSpPr>
          <p:nvPr/>
        </p:nvCxnSpPr>
        <p:spPr>
          <a:xfrm rot="10800000">
            <a:off x="6076522" y="419675"/>
            <a:ext cx="121200" cy="38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79" name="Shape 6179"/>
          <p:cNvCxnSpPr/>
          <p:nvPr/>
        </p:nvCxnSpPr>
        <p:spPr>
          <a:xfrm rot="5400000">
            <a:off x="6323363" y="1128308"/>
            <a:ext cx="29699" cy="5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0" name="Shape 6180"/>
          <p:cNvCxnSpPr/>
          <p:nvPr/>
        </p:nvCxnSpPr>
        <p:spPr>
          <a:xfrm rot="-5400000">
            <a:off x="6785384" y="1699576"/>
            <a:ext cx="95100" cy="31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1" name="Shape 6181"/>
          <p:cNvCxnSpPr/>
          <p:nvPr/>
        </p:nvCxnSpPr>
        <p:spPr>
          <a:xfrm rot="5400000">
            <a:off x="7496663" y="1952815"/>
            <a:ext cx="77099" cy="6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2" name="Shape 6182"/>
          <p:cNvCxnSpPr/>
          <p:nvPr/>
        </p:nvCxnSpPr>
        <p:spPr>
          <a:xfrm flipH="1" rot="-5400000">
            <a:off x="8383640" y="1748396"/>
            <a:ext cx="65400" cy="82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3" name="Shape 6183"/>
          <p:cNvCxnSpPr/>
          <p:nvPr/>
        </p:nvCxnSpPr>
        <p:spPr>
          <a:xfrm flipH="1" rot="-5400000">
            <a:off x="7685726" y="1652385"/>
            <a:ext cx="95100" cy="19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4" name="Shape 6184"/>
          <p:cNvCxnSpPr/>
          <p:nvPr/>
        </p:nvCxnSpPr>
        <p:spPr>
          <a:xfrm rot="5400000">
            <a:off x="7186096" y="1635505"/>
            <a:ext cx="136800" cy="82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5" name="Shape 6185"/>
          <p:cNvCxnSpPr/>
          <p:nvPr/>
        </p:nvCxnSpPr>
        <p:spPr>
          <a:xfrm rot="5400000">
            <a:off x="6941991" y="1478569"/>
            <a:ext cx="101100" cy="146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6" name="Shape 6186"/>
          <p:cNvCxnSpPr/>
          <p:nvPr/>
        </p:nvCxnSpPr>
        <p:spPr>
          <a:xfrm rot="5400000">
            <a:off x="6709149" y="1291374"/>
            <a:ext cx="17700" cy="57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7" name="Shape 6187"/>
          <p:cNvCxnSpPr/>
          <p:nvPr/>
        </p:nvCxnSpPr>
        <p:spPr>
          <a:xfrm rot="5400000">
            <a:off x="6389639" y="1071444"/>
            <a:ext cx="267599" cy="152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8" name="Shape 6188"/>
          <p:cNvCxnSpPr/>
          <p:nvPr/>
        </p:nvCxnSpPr>
        <p:spPr>
          <a:xfrm rot="5400000">
            <a:off x="6425001" y="728948"/>
            <a:ext cx="11699" cy="82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89" name="Shape 6189"/>
          <p:cNvCxnSpPr/>
          <p:nvPr/>
        </p:nvCxnSpPr>
        <p:spPr>
          <a:xfrm flipH="1" rot="5400000">
            <a:off x="6374607" y="461921"/>
            <a:ext cx="35700" cy="70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0" name="Shape 6190"/>
          <p:cNvCxnSpPr/>
          <p:nvPr/>
        </p:nvCxnSpPr>
        <p:spPr>
          <a:xfrm flipH="1" rot="-5400000">
            <a:off x="7988655" y="1547646"/>
            <a:ext cx="172500" cy="127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1" name="Shape 6191"/>
          <p:cNvCxnSpPr/>
          <p:nvPr/>
        </p:nvCxnSpPr>
        <p:spPr>
          <a:xfrm flipH="1" rot="-5400000">
            <a:off x="8208246" y="1403566"/>
            <a:ext cx="71400" cy="172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2" name="Shape 6192"/>
          <p:cNvCxnSpPr/>
          <p:nvPr/>
        </p:nvCxnSpPr>
        <p:spPr>
          <a:xfrm flipH="1" rot="-5400000">
            <a:off x="8451199" y="1091963"/>
            <a:ext cx="77099" cy="242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3" name="Shape 6193"/>
          <p:cNvCxnSpPr/>
          <p:nvPr/>
        </p:nvCxnSpPr>
        <p:spPr>
          <a:xfrm flipH="1" rot="-5400000">
            <a:off x="8576666" y="947588"/>
            <a:ext cx="190200" cy="121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4" name="Shape 6194"/>
          <p:cNvCxnSpPr/>
          <p:nvPr/>
        </p:nvCxnSpPr>
        <p:spPr>
          <a:xfrm flipH="1" rot="-5400000">
            <a:off x="8370897" y="1258777"/>
            <a:ext cx="148499" cy="229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5" name="Shape 6195"/>
          <p:cNvCxnSpPr/>
          <p:nvPr/>
        </p:nvCxnSpPr>
        <p:spPr>
          <a:xfrm flipH="1" rot="-5400000">
            <a:off x="8429596" y="1536671"/>
            <a:ext cx="184200" cy="102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6" name="Shape 6196"/>
          <p:cNvCxnSpPr/>
          <p:nvPr/>
        </p:nvCxnSpPr>
        <p:spPr>
          <a:xfrm rot="5400000">
            <a:off x="8216854" y="1682484"/>
            <a:ext cx="130800" cy="6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7" name="Shape 6197"/>
          <p:cNvCxnSpPr/>
          <p:nvPr/>
        </p:nvCxnSpPr>
        <p:spPr>
          <a:xfrm rot="5400000">
            <a:off x="7877571" y="1734241"/>
            <a:ext cx="101100" cy="63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8" name="Shape 6198"/>
          <p:cNvCxnSpPr/>
          <p:nvPr/>
        </p:nvCxnSpPr>
        <p:spPr>
          <a:xfrm rot="5400000">
            <a:off x="7450913" y="1758742"/>
            <a:ext cx="136800" cy="38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99" name="Shape 6199"/>
          <p:cNvCxnSpPr/>
          <p:nvPr/>
        </p:nvCxnSpPr>
        <p:spPr>
          <a:xfrm flipH="1" rot="-5400000">
            <a:off x="7713866" y="1476115"/>
            <a:ext cx="77099" cy="446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0" name="Shape 6200"/>
          <p:cNvCxnSpPr/>
          <p:nvPr/>
        </p:nvCxnSpPr>
        <p:spPr>
          <a:xfrm flipH="1" rot="-5400000">
            <a:off x="8071009" y="1302826"/>
            <a:ext cx="154500" cy="159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1" name="Shape 6201"/>
          <p:cNvCxnSpPr/>
          <p:nvPr/>
        </p:nvCxnSpPr>
        <p:spPr>
          <a:xfrm flipH="1" rot="-5400000">
            <a:off x="8224289" y="1016152"/>
            <a:ext cx="71400" cy="11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2" name="Shape 6202"/>
          <p:cNvCxnSpPr/>
          <p:nvPr/>
        </p:nvCxnSpPr>
        <p:spPr>
          <a:xfrm flipH="1" rot="-5400000">
            <a:off x="8487332" y="784634"/>
            <a:ext cx="17700" cy="191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3" name="Shape 6203"/>
          <p:cNvCxnSpPr/>
          <p:nvPr/>
        </p:nvCxnSpPr>
        <p:spPr>
          <a:xfrm flipH="1" rot="-5400000">
            <a:off x="8732816" y="541811"/>
            <a:ext cx="95100" cy="33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4" name="Shape 6204"/>
          <p:cNvCxnSpPr/>
          <p:nvPr/>
        </p:nvCxnSpPr>
        <p:spPr>
          <a:xfrm flipH="1" rot="-5400000">
            <a:off x="9067598" y="817963"/>
            <a:ext cx="83099" cy="34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5" name="Shape 6205"/>
          <p:cNvCxnSpPr/>
          <p:nvPr/>
        </p:nvCxnSpPr>
        <p:spPr>
          <a:xfrm flipH="1" rot="-5400000">
            <a:off x="9021192" y="1118408"/>
            <a:ext cx="35700" cy="76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6" name="Shape 6206"/>
          <p:cNvCxnSpPr>
            <a:stCxn id="6145" idx="3"/>
            <a:endCxn id="6145" idx="3"/>
          </p:cNvCxnSpPr>
          <p:nvPr/>
        </p:nvCxnSpPr>
        <p:spPr>
          <a:xfrm>
            <a:off x="8737385" y="1498565"/>
            <a:ext cx="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7" name="Shape 6207"/>
          <p:cNvCxnSpPr>
            <a:stCxn id="6145" idx="3"/>
            <a:endCxn id="6145" idx="3"/>
          </p:cNvCxnSpPr>
          <p:nvPr/>
        </p:nvCxnSpPr>
        <p:spPr>
          <a:xfrm>
            <a:off x="8737385" y="1498565"/>
            <a:ext cx="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8" name="Shape 6208"/>
          <p:cNvCxnSpPr/>
          <p:nvPr/>
        </p:nvCxnSpPr>
        <p:spPr>
          <a:xfrm rot="-5400000">
            <a:off x="8829126" y="300906"/>
            <a:ext cx="24000" cy="166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09" name="Shape 6209"/>
          <p:cNvCxnSpPr/>
          <p:nvPr/>
        </p:nvCxnSpPr>
        <p:spPr>
          <a:xfrm rot="-5400000">
            <a:off x="8854319" y="53111"/>
            <a:ext cx="101100" cy="2042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0" name="Shape 6210"/>
          <p:cNvCxnSpPr/>
          <p:nvPr/>
        </p:nvCxnSpPr>
        <p:spPr>
          <a:xfrm rot="-5400000">
            <a:off x="9138317" y="49591"/>
            <a:ext cx="101100" cy="223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1" name="Shape 6211"/>
          <p:cNvCxnSpPr/>
          <p:nvPr/>
        </p:nvCxnSpPr>
        <p:spPr>
          <a:xfrm rot="-5400000">
            <a:off x="8923065" y="-259449"/>
            <a:ext cx="59399" cy="134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2" name="Shape 6212"/>
          <p:cNvCxnSpPr/>
          <p:nvPr/>
        </p:nvCxnSpPr>
        <p:spPr>
          <a:xfrm rot="-5400000">
            <a:off x="8587455" y="-122131"/>
            <a:ext cx="136800" cy="11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3" name="Shape 6213"/>
          <p:cNvCxnSpPr/>
          <p:nvPr/>
        </p:nvCxnSpPr>
        <p:spPr>
          <a:xfrm flipH="1" rot="-5400000">
            <a:off x="8599169" y="151317"/>
            <a:ext cx="17700" cy="197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4" name="Shape 6214"/>
          <p:cNvCxnSpPr/>
          <p:nvPr/>
        </p:nvCxnSpPr>
        <p:spPr>
          <a:xfrm rot="-5400000">
            <a:off x="8135592" y="314633"/>
            <a:ext cx="89099" cy="121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5" name="Shape 6215"/>
          <p:cNvCxnSpPr/>
          <p:nvPr/>
        </p:nvCxnSpPr>
        <p:spPr>
          <a:xfrm flipH="1" rot="-5400000">
            <a:off x="8242955" y="637342"/>
            <a:ext cx="53399" cy="236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6" name="Shape 6216"/>
          <p:cNvCxnSpPr/>
          <p:nvPr/>
        </p:nvCxnSpPr>
        <p:spPr>
          <a:xfrm rot="-5400000">
            <a:off x="8417708" y="535233"/>
            <a:ext cx="35700" cy="18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7" name="Shape 6217"/>
          <p:cNvCxnSpPr/>
          <p:nvPr/>
        </p:nvCxnSpPr>
        <p:spPr>
          <a:xfrm rot="10800000">
            <a:off x="8502594" y="302029"/>
            <a:ext cx="0" cy="140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8" name="Shape 6218"/>
          <p:cNvCxnSpPr/>
          <p:nvPr/>
        </p:nvCxnSpPr>
        <p:spPr>
          <a:xfrm rot="-5400000">
            <a:off x="8418001" y="74660"/>
            <a:ext cx="41399" cy="102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19" name="Shape 6219"/>
          <p:cNvCxnSpPr/>
          <p:nvPr/>
        </p:nvCxnSpPr>
        <p:spPr>
          <a:xfrm rot="-5400000">
            <a:off x="8251582" y="-54107"/>
            <a:ext cx="29699" cy="38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0" name="Shape 6220"/>
          <p:cNvCxnSpPr/>
          <p:nvPr/>
        </p:nvCxnSpPr>
        <p:spPr>
          <a:xfrm rot="-5400000">
            <a:off x="7978034" y="-125090"/>
            <a:ext cx="59399" cy="31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1" name="Shape 6221"/>
          <p:cNvCxnSpPr/>
          <p:nvPr/>
        </p:nvCxnSpPr>
        <p:spPr>
          <a:xfrm rot="-5400000">
            <a:off x="7718876" y="-324354"/>
            <a:ext cx="130800" cy="121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2" name="Shape 6222"/>
          <p:cNvCxnSpPr/>
          <p:nvPr/>
        </p:nvCxnSpPr>
        <p:spPr>
          <a:xfrm rot="-5400000">
            <a:off x="8122253" y="-301270"/>
            <a:ext cx="160500" cy="140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3" name="Shape 6223"/>
          <p:cNvCxnSpPr/>
          <p:nvPr/>
        </p:nvCxnSpPr>
        <p:spPr>
          <a:xfrm rot="-5400000">
            <a:off x="7589628" y="-179616"/>
            <a:ext cx="89099" cy="63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4" name="Shape 6224"/>
          <p:cNvCxnSpPr/>
          <p:nvPr/>
        </p:nvCxnSpPr>
        <p:spPr>
          <a:xfrm flipH="1" rot="5400000">
            <a:off x="7303473" y="-167690"/>
            <a:ext cx="118799" cy="57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5" name="Shape 6225"/>
          <p:cNvCxnSpPr/>
          <p:nvPr/>
        </p:nvCxnSpPr>
        <p:spPr>
          <a:xfrm flipH="1" rot="5400000">
            <a:off x="7017336" y="-234966"/>
            <a:ext cx="237900" cy="25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6" name="Shape 6226"/>
          <p:cNvCxnSpPr/>
          <p:nvPr/>
        </p:nvCxnSpPr>
        <p:spPr>
          <a:xfrm flipH="1" rot="5400000">
            <a:off x="6811264" y="-214713"/>
            <a:ext cx="190200" cy="127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7" name="Shape 6227"/>
          <p:cNvCxnSpPr/>
          <p:nvPr/>
        </p:nvCxnSpPr>
        <p:spPr>
          <a:xfrm flipH="1" rot="5400000">
            <a:off x="6601550" y="-12090"/>
            <a:ext cx="41399" cy="287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8" name="Shape 6228"/>
          <p:cNvCxnSpPr/>
          <p:nvPr/>
        </p:nvCxnSpPr>
        <p:spPr>
          <a:xfrm flipH="1" rot="5400000">
            <a:off x="6542603" y="369894"/>
            <a:ext cx="89099" cy="153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29" name="Shape 6229"/>
          <p:cNvCxnSpPr/>
          <p:nvPr/>
        </p:nvCxnSpPr>
        <p:spPr>
          <a:xfrm rot="5400000">
            <a:off x="6606616" y="723003"/>
            <a:ext cx="6000" cy="172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0" name="Shape 6230"/>
          <p:cNvCxnSpPr/>
          <p:nvPr/>
        </p:nvCxnSpPr>
        <p:spPr>
          <a:xfrm rot="5400000">
            <a:off x="6644182" y="1034145"/>
            <a:ext cx="160500" cy="108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1" name="Shape 6231"/>
          <p:cNvCxnSpPr/>
          <p:nvPr/>
        </p:nvCxnSpPr>
        <p:spPr>
          <a:xfrm flipH="1" rot="5400000">
            <a:off x="6157753" y="146711"/>
            <a:ext cx="41399" cy="76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2" name="Shape 6232"/>
          <p:cNvCxnSpPr/>
          <p:nvPr/>
        </p:nvCxnSpPr>
        <p:spPr>
          <a:xfrm flipH="1" rot="5400000">
            <a:off x="6217391" y="127518"/>
            <a:ext cx="101100" cy="11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3" name="Shape 6233"/>
          <p:cNvCxnSpPr/>
          <p:nvPr/>
        </p:nvCxnSpPr>
        <p:spPr>
          <a:xfrm flipH="1" rot="5400000">
            <a:off x="6196439" y="274308"/>
            <a:ext cx="47399" cy="172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4" name="Shape 6234"/>
          <p:cNvCxnSpPr/>
          <p:nvPr/>
        </p:nvCxnSpPr>
        <p:spPr>
          <a:xfrm>
            <a:off x="6220020" y="487201"/>
            <a:ext cx="0" cy="197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5" name="Shape 6235"/>
          <p:cNvCxnSpPr/>
          <p:nvPr/>
        </p:nvCxnSpPr>
        <p:spPr>
          <a:xfrm>
            <a:off x="6216846" y="814905"/>
            <a:ext cx="0" cy="89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6" name="Shape 6236"/>
          <p:cNvCxnSpPr/>
          <p:nvPr/>
        </p:nvCxnSpPr>
        <p:spPr>
          <a:xfrm flipH="1" rot="-5400000">
            <a:off x="8742185" y="1510969"/>
            <a:ext cx="89099" cy="70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7" name="Shape 6237"/>
          <p:cNvCxnSpPr/>
          <p:nvPr/>
        </p:nvCxnSpPr>
        <p:spPr>
          <a:xfrm flipH="1" rot="5400000">
            <a:off x="7284619" y="-465683"/>
            <a:ext cx="303299" cy="76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8" name="Shape 6238"/>
          <p:cNvCxnSpPr/>
          <p:nvPr/>
        </p:nvCxnSpPr>
        <p:spPr>
          <a:xfrm flipH="1" rot="5400000">
            <a:off x="6619257" y="-175541"/>
            <a:ext cx="89099" cy="11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39" name="Shape 6239"/>
          <p:cNvCxnSpPr/>
          <p:nvPr/>
        </p:nvCxnSpPr>
        <p:spPr>
          <a:xfrm flipH="1" rot="5400000">
            <a:off x="6195828" y="-28549"/>
            <a:ext cx="35700" cy="159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0" name="Shape 6240"/>
          <p:cNvCxnSpPr/>
          <p:nvPr/>
        </p:nvCxnSpPr>
        <p:spPr>
          <a:xfrm flipH="1" rot="5400000">
            <a:off x="6404133" y="-84433"/>
            <a:ext cx="59699" cy="140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1" name="Shape 6241"/>
          <p:cNvCxnSpPr/>
          <p:nvPr/>
        </p:nvCxnSpPr>
        <p:spPr>
          <a:xfrm flipH="1" rot="5400000">
            <a:off x="6379603" y="128345"/>
            <a:ext cx="83099" cy="178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2" name="Shape 6242"/>
          <p:cNvCxnSpPr/>
          <p:nvPr/>
        </p:nvCxnSpPr>
        <p:spPr>
          <a:xfrm flipH="1" rot="5400000">
            <a:off x="6325474" y="273676"/>
            <a:ext cx="6000" cy="96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3" name="Shape 6243"/>
          <p:cNvCxnSpPr/>
          <p:nvPr/>
        </p:nvCxnSpPr>
        <p:spPr>
          <a:xfrm rot="5400000">
            <a:off x="6444078" y="514233"/>
            <a:ext cx="11699" cy="2744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4" name="Shape 6244"/>
          <p:cNvCxnSpPr/>
          <p:nvPr/>
        </p:nvCxnSpPr>
        <p:spPr>
          <a:xfrm rot="5400000">
            <a:off x="6421952" y="861708"/>
            <a:ext cx="24000" cy="11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5" name="Shape 6245"/>
          <p:cNvCxnSpPr/>
          <p:nvPr/>
        </p:nvCxnSpPr>
        <p:spPr>
          <a:xfrm flipH="1" rot="5400000">
            <a:off x="6279574" y="-271478"/>
            <a:ext cx="59699" cy="134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6" name="Shape 6246"/>
          <p:cNvCxnSpPr/>
          <p:nvPr/>
        </p:nvCxnSpPr>
        <p:spPr>
          <a:xfrm flipH="1" rot="5400000">
            <a:off x="6384044" y="-408533"/>
            <a:ext cx="112799" cy="152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7" name="Shape 6247"/>
          <p:cNvCxnSpPr/>
          <p:nvPr/>
        </p:nvCxnSpPr>
        <p:spPr>
          <a:xfrm flipH="1" rot="5400000">
            <a:off x="6601746" y="-392940"/>
            <a:ext cx="136800" cy="38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8" name="Shape 6248"/>
          <p:cNvCxnSpPr/>
          <p:nvPr/>
        </p:nvCxnSpPr>
        <p:spPr>
          <a:xfrm flipH="1" rot="5400000">
            <a:off x="6424561" y="-181544"/>
            <a:ext cx="6000" cy="114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9" name="Shape 6249"/>
          <p:cNvCxnSpPr/>
          <p:nvPr/>
        </p:nvCxnSpPr>
        <p:spPr>
          <a:xfrm flipH="1" rot="5400000">
            <a:off x="6937216" y="10951"/>
            <a:ext cx="53399" cy="5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0" name="Shape 6250"/>
          <p:cNvCxnSpPr/>
          <p:nvPr/>
        </p:nvCxnSpPr>
        <p:spPr>
          <a:xfrm rot="-5400000">
            <a:off x="7737067" y="-85231"/>
            <a:ext cx="101100" cy="76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1" name="Shape 6251"/>
          <p:cNvCxnSpPr/>
          <p:nvPr/>
        </p:nvCxnSpPr>
        <p:spPr>
          <a:xfrm rot="-5400000">
            <a:off x="7888337" y="46826"/>
            <a:ext cx="47399" cy="446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2" name="Shape 6252"/>
          <p:cNvCxnSpPr/>
          <p:nvPr/>
        </p:nvCxnSpPr>
        <p:spPr>
          <a:xfrm rot="-5400000">
            <a:off x="7942428" y="272582"/>
            <a:ext cx="41399" cy="134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3" name="Shape 6253"/>
          <p:cNvCxnSpPr/>
          <p:nvPr/>
        </p:nvCxnSpPr>
        <p:spPr>
          <a:xfrm flipH="1" rot="-5400000">
            <a:off x="7915906" y="606633"/>
            <a:ext cx="24000" cy="102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4" name="Shape 6254"/>
          <p:cNvCxnSpPr/>
          <p:nvPr/>
        </p:nvCxnSpPr>
        <p:spPr>
          <a:xfrm flipH="1" rot="-5400000">
            <a:off x="7863294" y="758096"/>
            <a:ext cx="65400" cy="102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5" name="Shape 6255"/>
          <p:cNvCxnSpPr/>
          <p:nvPr/>
        </p:nvCxnSpPr>
        <p:spPr>
          <a:xfrm flipH="1" rot="-5400000">
            <a:off x="7563196" y="880056"/>
            <a:ext cx="65400" cy="12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6" name="Shape 6256"/>
          <p:cNvCxnSpPr/>
          <p:nvPr/>
        </p:nvCxnSpPr>
        <p:spPr>
          <a:xfrm rot="5400000">
            <a:off x="7286139" y="739613"/>
            <a:ext cx="77099" cy="31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7" name="Shape 6257"/>
          <p:cNvCxnSpPr/>
          <p:nvPr/>
        </p:nvCxnSpPr>
        <p:spPr>
          <a:xfrm rot="5400000">
            <a:off x="7192602" y="647686"/>
            <a:ext cx="53399" cy="25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8" name="Shape 6258"/>
          <p:cNvCxnSpPr/>
          <p:nvPr/>
        </p:nvCxnSpPr>
        <p:spPr>
          <a:xfrm flipH="1" rot="5400000">
            <a:off x="7342292" y="270248"/>
            <a:ext cx="41399" cy="31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59" name="Shape 6259"/>
          <p:cNvCxnSpPr/>
          <p:nvPr/>
        </p:nvCxnSpPr>
        <p:spPr>
          <a:xfrm rot="-5400000">
            <a:off x="7582006" y="218992"/>
            <a:ext cx="53399" cy="5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0" name="Shape 6260"/>
          <p:cNvCxnSpPr/>
          <p:nvPr/>
        </p:nvCxnSpPr>
        <p:spPr>
          <a:xfrm flipH="1" rot="5400000">
            <a:off x="7118408" y="340257"/>
            <a:ext cx="35700" cy="63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1" name="Shape 6261"/>
          <p:cNvCxnSpPr/>
          <p:nvPr/>
        </p:nvCxnSpPr>
        <p:spPr>
          <a:xfrm flipH="1" rot="5400000">
            <a:off x="7150103" y="69037"/>
            <a:ext cx="112799" cy="89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2" name="Shape 6262"/>
          <p:cNvCxnSpPr/>
          <p:nvPr/>
        </p:nvCxnSpPr>
        <p:spPr>
          <a:xfrm rot="-5400000">
            <a:off x="7396557" y="38002"/>
            <a:ext cx="130800" cy="38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3" name="Shape 6263"/>
          <p:cNvCxnSpPr/>
          <p:nvPr/>
        </p:nvCxnSpPr>
        <p:spPr>
          <a:xfrm rot="-5400000">
            <a:off x="7744658" y="210966"/>
            <a:ext cx="47399" cy="25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4" name="Shape 6264"/>
          <p:cNvCxnSpPr/>
          <p:nvPr/>
        </p:nvCxnSpPr>
        <p:spPr>
          <a:xfrm rot="5400000">
            <a:off x="7012086" y="740476"/>
            <a:ext cx="95100" cy="178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5" name="Shape 6265"/>
          <p:cNvCxnSpPr/>
          <p:nvPr/>
        </p:nvCxnSpPr>
        <p:spPr>
          <a:xfrm rot="5400000">
            <a:off x="6954957" y="466992"/>
            <a:ext cx="24000" cy="96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66" name="Shape 6266"/>
          <p:cNvCxnSpPr/>
          <p:nvPr/>
        </p:nvCxnSpPr>
        <p:spPr>
          <a:xfrm rot="5400000">
            <a:off x="7356116" y="993338"/>
            <a:ext cx="1605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267" name="Shape 6267"/>
          <p:cNvSpPr/>
          <p:nvPr/>
        </p:nvSpPr>
        <p:spPr>
          <a:xfrm rot="-5400000">
            <a:off x="7488092" y="597859"/>
            <a:ext cx="17846" cy="6390"/>
          </a:xfrm>
          <a:custGeom>
            <a:pathLst>
              <a:path extrusionOk="0" h="320" w="960">
                <a:moveTo>
                  <a:pt x="0" y="0"/>
                </a:moveTo>
                <a:cubicBezTo>
                  <a:pt x="480" y="160"/>
                  <a:pt x="480" y="160"/>
                  <a:pt x="960" y="32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6268" name="Shape 6268"/>
          <p:cNvSpPr/>
          <p:nvPr/>
        </p:nvSpPr>
        <p:spPr>
          <a:xfrm rot="-5400000">
            <a:off x="7638368" y="571127"/>
            <a:ext cx="23776" cy="6370"/>
          </a:xfrm>
          <a:custGeom>
            <a:pathLst>
              <a:path extrusionOk="0" h="319" w="1279">
                <a:moveTo>
                  <a:pt x="0" y="0"/>
                </a:moveTo>
                <a:cubicBezTo>
                  <a:pt x="639" y="159"/>
                  <a:pt x="639" y="159"/>
                  <a:pt x="1279" y="319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6269" name="Shape 6269"/>
          <p:cNvSpPr/>
          <p:nvPr/>
        </p:nvSpPr>
        <p:spPr>
          <a:xfrm rot="-5400000">
            <a:off x="7539174" y="472604"/>
            <a:ext cx="17827" cy="19151"/>
          </a:xfrm>
          <a:custGeom>
            <a:pathLst>
              <a:path extrusionOk="0" h="959" w="959">
                <a:moveTo>
                  <a:pt x="0" y="0"/>
                </a:moveTo>
                <a:cubicBezTo>
                  <a:pt x="479" y="479"/>
                  <a:pt x="479" y="479"/>
                  <a:pt x="959" y="959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6270" name="Shape 6270"/>
          <p:cNvSpPr/>
          <p:nvPr/>
        </p:nvSpPr>
        <p:spPr>
          <a:xfrm rot="-5400000">
            <a:off x="7650917" y="713538"/>
            <a:ext cx="17827" cy="12780"/>
          </a:xfrm>
          <a:custGeom>
            <a:pathLst>
              <a:path extrusionOk="0" h="640" w="959">
                <a:moveTo>
                  <a:pt x="959" y="0"/>
                </a:moveTo>
                <a:cubicBezTo>
                  <a:pt x="479" y="320"/>
                  <a:pt x="479" y="320"/>
                  <a:pt x="0" y="64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6271" name="Shape 6271"/>
          <p:cNvSpPr/>
          <p:nvPr/>
        </p:nvSpPr>
        <p:spPr>
          <a:xfrm rot="-5400000">
            <a:off x="7248661" y="446083"/>
            <a:ext cx="17846" cy="12760"/>
          </a:xfrm>
          <a:custGeom>
            <a:pathLst>
              <a:path extrusionOk="0" h="639" w="960">
                <a:moveTo>
                  <a:pt x="960" y="0"/>
                </a:moveTo>
                <a:cubicBezTo>
                  <a:pt x="480" y="319"/>
                  <a:pt x="480" y="319"/>
                  <a:pt x="0" y="639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6272" name="Shape 6272"/>
          <p:cNvSpPr/>
          <p:nvPr/>
        </p:nvSpPr>
        <p:spPr>
          <a:xfrm rot="-5400000">
            <a:off x="7861171" y="511033"/>
            <a:ext cx="5948" cy="25521"/>
          </a:xfrm>
          <a:custGeom>
            <a:pathLst>
              <a:path extrusionOk="0" h="1278" w="320">
                <a:moveTo>
                  <a:pt x="0" y="0"/>
                </a:moveTo>
                <a:cubicBezTo>
                  <a:pt x="160" y="639"/>
                  <a:pt x="160" y="639"/>
                  <a:pt x="320" y="127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6273" name="Shape 6273"/>
          <p:cNvCxnSpPr/>
          <p:nvPr/>
        </p:nvCxnSpPr>
        <p:spPr>
          <a:xfrm flipH="1" rot="-5400000">
            <a:off x="7725967" y="1251365"/>
            <a:ext cx="142499" cy="96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74" name="Shape 6274"/>
          <p:cNvCxnSpPr/>
          <p:nvPr/>
        </p:nvCxnSpPr>
        <p:spPr>
          <a:xfrm flipH="1" rot="-5400000">
            <a:off x="8083508" y="1015600"/>
            <a:ext cx="59399" cy="127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75" name="Shape 6275"/>
          <p:cNvCxnSpPr/>
          <p:nvPr/>
        </p:nvCxnSpPr>
        <p:spPr>
          <a:xfrm flipH="1" rot="-5400000">
            <a:off x="7735309" y="1071422"/>
            <a:ext cx="142499" cy="63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76" name="Shape 6276"/>
          <p:cNvCxnSpPr/>
          <p:nvPr/>
        </p:nvCxnSpPr>
        <p:spPr>
          <a:xfrm rot="5400000">
            <a:off x="7525146" y="1545447"/>
            <a:ext cx="71400" cy="19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77" name="Shape 6277"/>
          <p:cNvCxnSpPr/>
          <p:nvPr/>
        </p:nvCxnSpPr>
        <p:spPr>
          <a:xfrm rot="5400000">
            <a:off x="7382607" y="1696990"/>
            <a:ext cx="101100" cy="19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78" name="Shape 6278"/>
          <p:cNvCxnSpPr/>
          <p:nvPr/>
        </p:nvCxnSpPr>
        <p:spPr>
          <a:xfrm rot="5400000">
            <a:off x="7174362" y="1883933"/>
            <a:ext cx="77099" cy="25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79" name="Shape 6279"/>
          <p:cNvCxnSpPr/>
          <p:nvPr/>
        </p:nvCxnSpPr>
        <p:spPr>
          <a:xfrm flipH="1" rot="-5400000">
            <a:off x="7981605" y="1923188"/>
            <a:ext cx="65400" cy="6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0" name="Shape 6280"/>
          <p:cNvCxnSpPr/>
          <p:nvPr/>
        </p:nvCxnSpPr>
        <p:spPr>
          <a:xfrm flipH="1" rot="5400000">
            <a:off x="6265889" y="-131719"/>
            <a:ext cx="29699" cy="5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1" name="Shape 6281"/>
          <p:cNvCxnSpPr/>
          <p:nvPr/>
        </p:nvCxnSpPr>
        <p:spPr>
          <a:xfrm flipH="1" rot="-5400000">
            <a:off x="8959264" y="511329"/>
            <a:ext cx="6000" cy="191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2" name="Shape 6282"/>
          <p:cNvCxnSpPr/>
          <p:nvPr/>
        </p:nvCxnSpPr>
        <p:spPr>
          <a:xfrm flipH="1" rot="-5400000">
            <a:off x="8751096" y="859704"/>
            <a:ext cx="154500" cy="166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3" name="Shape 6283"/>
          <p:cNvCxnSpPr/>
          <p:nvPr/>
        </p:nvCxnSpPr>
        <p:spPr>
          <a:xfrm flipH="1" rot="-5400000">
            <a:off x="8603303" y="1024427"/>
            <a:ext cx="136800" cy="223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4" name="Shape 6284"/>
          <p:cNvCxnSpPr/>
          <p:nvPr/>
        </p:nvCxnSpPr>
        <p:spPr>
          <a:xfrm flipH="1" rot="-5400000">
            <a:off x="8552421" y="1306224"/>
            <a:ext cx="47399" cy="57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5" name="Shape 6285"/>
          <p:cNvCxnSpPr/>
          <p:nvPr/>
        </p:nvCxnSpPr>
        <p:spPr>
          <a:xfrm rot="5400000">
            <a:off x="7762285" y="1703535"/>
            <a:ext cx="17819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6" name="Shape 6286"/>
          <p:cNvCxnSpPr>
            <a:endCxn id="6145" idx="2"/>
          </p:cNvCxnSpPr>
          <p:nvPr/>
        </p:nvCxnSpPr>
        <p:spPr>
          <a:xfrm>
            <a:off x="7634422" y="1655825"/>
            <a:ext cx="51000" cy="273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7" name="Shape 6287"/>
          <p:cNvCxnSpPr/>
          <p:nvPr/>
        </p:nvCxnSpPr>
        <p:spPr>
          <a:xfrm rot="-5400000">
            <a:off x="9193043" y="660113"/>
            <a:ext cx="17700" cy="96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8" name="Shape 6288"/>
          <p:cNvCxnSpPr/>
          <p:nvPr/>
        </p:nvCxnSpPr>
        <p:spPr>
          <a:xfrm rot="-5400000">
            <a:off x="9147960" y="-53131"/>
            <a:ext cx="11699" cy="102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89" name="Shape 6289"/>
          <p:cNvCxnSpPr/>
          <p:nvPr/>
        </p:nvCxnSpPr>
        <p:spPr>
          <a:xfrm rot="-5400000">
            <a:off x="9133458" y="257201"/>
            <a:ext cx="47399" cy="1469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0" name="Shape 6290"/>
          <p:cNvCxnSpPr/>
          <p:nvPr/>
        </p:nvCxnSpPr>
        <p:spPr>
          <a:xfrm flipH="1" rot="-5400000">
            <a:off x="9106817" y="657688"/>
            <a:ext cx="107100" cy="166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1" name="Shape 6291"/>
          <p:cNvCxnSpPr>
            <a:stCxn id="6145" idx="1"/>
          </p:cNvCxnSpPr>
          <p:nvPr/>
        </p:nvCxnSpPr>
        <p:spPr>
          <a:xfrm flipH="1">
            <a:off x="6574359" y="1498565"/>
            <a:ext cx="59100" cy="86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2" name="Shape 6292"/>
          <p:cNvCxnSpPr/>
          <p:nvPr/>
        </p:nvCxnSpPr>
        <p:spPr>
          <a:xfrm rot="5400000">
            <a:off x="6293259" y="1086626"/>
            <a:ext cx="166500" cy="140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3" name="Shape 6293"/>
          <p:cNvCxnSpPr/>
          <p:nvPr/>
        </p:nvCxnSpPr>
        <p:spPr>
          <a:xfrm rot="5400000">
            <a:off x="7101180" y="1099782"/>
            <a:ext cx="83099" cy="102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4" name="Shape 6294"/>
          <p:cNvCxnSpPr/>
          <p:nvPr/>
        </p:nvCxnSpPr>
        <p:spPr>
          <a:xfrm rot="5400000">
            <a:off x="6407946" y="1276971"/>
            <a:ext cx="160500" cy="134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5" name="Shape 6295"/>
          <p:cNvCxnSpPr>
            <a:stCxn id="6145" idx="1"/>
          </p:cNvCxnSpPr>
          <p:nvPr/>
        </p:nvCxnSpPr>
        <p:spPr>
          <a:xfrm flipH="1">
            <a:off x="6568059" y="1498565"/>
            <a:ext cx="65400" cy="44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6" name="Shape 6296"/>
          <p:cNvCxnSpPr/>
          <p:nvPr/>
        </p:nvCxnSpPr>
        <p:spPr>
          <a:xfrm rot="5400000">
            <a:off x="6755767" y="1603211"/>
            <a:ext cx="71400" cy="153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97" name="Shape 6297"/>
          <p:cNvCxnSpPr/>
          <p:nvPr/>
        </p:nvCxnSpPr>
        <p:spPr>
          <a:xfrm flipH="1">
            <a:off x="6948199" y="1769575"/>
            <a:ext cx="65100" cy="109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6298" name="Shape 6298"/>
          <p:cNvSpPr txBox="1"/>
          <p:nvPr/>
        </p:nvSpPr>
        <p:spPr>
          <a:xfrm>
            <a:off x="6545650" y="2856525"/>
            <a:ext cx="1184400" cy="94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Innate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 - Fast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 - General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 - Local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6299" name="Shape 6299"/>
          <p:cNvSpPr txBox="1"/>
          <p:nvPr/>
        </p:nvSpPr>
        <p:spPr>
          <a:xfrm>
            <a:off x="7795200" y="2878675"/>
            <a:ext cx="974099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Adaptive</a:t>
            </a:r>
            <a:r>
              <a:rPr lang="en" sz="10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- Slow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- Specific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- Global</a:t>
            </a:r>
          </a:p>
        </p:txBody>
      </p:sp>
      <p:cxnSp>
        <p:nvCxnSpPr>
          <p:cNvPr id="6300" name="Shape 6300"/>
          <p:cNvCxnSpPr/>
          <p:nvPr/>
        </p:nvCxnSpPr>
        <p:spPr>
          <a:xfrm>
            <a:off x="8038925" y="1892350"/>
            <a:ext cx="93900" cy="101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6301" name="Shape 6301"/>
          <p:cNvSpPr txBox="1"/>
          <p:nvPr/>
        </p:nvSpPr>
        <p:spPr>
          <a:xfrm>
            <a:off x="6608825" y="4023075"/>
            <a:ext cx="2477999" cy="13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Halfaker, A. &amp; Riedl, J. (2012) Bots and Cyborgs,  </a:t>
            </a:r>
            <a:r>
              <a:rPr i="1" lang="en" sz="800"/>
              <a:t>IEEE Computing </a:t>
            </a:r>
            <a:r>
              <a:rPr lang="en" sz="800"/>
              <a:t>45(3) (p. 79-82)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800"/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highlight>
                  <a:srgbClr val="FFFFFF"/>
                </a:highlight>
              </a:rPr>
              <a:t>Geiger, R. S., &amp; Ribes, D. (2010, February). The work of sustaining order in wikipedia: the banning of a vandal. CSCW (pp. 117-126). ACM.</a:t>
            </a:r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05" name="Shape 6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6" name="Shape 6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24" y="1220534"/>
            <a:ext cx="2637425" cy="24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6307" name="Shape 6307"/>
          <p:cNvSpPr txBox="1"/>
          <p:nvPr/>
        </p:nvSpPr>
        <p:spPr>
          <a:xfrm>
            <a:off x="2671650" y="22175"/>
            <a:ext cx="3800699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Work allocation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Identify, prioritize and assign tasks</a:t>
            </a:r>
          </a:p>
        </p:txBody>
      </p:sp>
      <p:sp>
        <p:nvSpPr>
          <p:cNvPr id="6308" name="Shape 6308"/>
          <p:cNvSpPr txBox="1"/>
          <p:nvPr/>
        </p:nvSpPr>
        <p:spPr>
          <a:xfrm>
            <a:off x="3340425" y="1102625"/>
            <a:ext cx="4550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Regulation of behavior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Norm formation, propagation and enforcement</a:t>
            </a:r>
          </a:p>
        </p:txBody>
      </p:sp>
      <p:sp>
        <p:nvSpPr>
          <p:cNvPr id="6309" name="Shape 6309"/>
          <p:cNvSpPr txBox="1"/>
          <p:nvPr/>
        </p:nvSpPr>
        <p:spPr>
          <a:xfrm>
            <a:off x="3603000" y="2183075"/>
            <a:ext cx="43497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Quality control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Identify and remove damage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</p:txBody>
      </p:sp>
      <p:sp>
        <p:nvSpPr>
          <p:cNvPr id="6310" name="Shape 6310"/>
          <p:cNvSpPr txBox="1"/>
          <p:nvPr/>
        </p:nvSpPr>
        <p:spPr>
          <a:xfrm>
            <a:off x="2810225" y="3263525"/>
            <a:ext cx="5142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Community management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Newcomer socialization, dispute mediation &amp; training </a:t>
            </a:r>
          </a:p>
        </p:txBody>
      </p:sp>
      <p:cxnSp>
        <p:nvCxnSpPr>
          <p:cNvPr id="6311" name="Shape 6311"/>
          <p:cNvCxnSpPr/>
          <p:nvPr/>
        </p:nvCxnSpPr>
        <p:spPr>
          <a:xfrm flipH="1">
            <a:off x="963825" y="3642450"/>
            <a:ext cx="75899" cy="702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12" name="Shape 6312"/>
          <p:cNvCxnSpPr/>
          <p:nvPr/>
        </p:nvCxnSpPr>
        <p:spPr>
          <a:xfrm>
            <a:off x="2430600" y="3277525"/>
            <a:ext cx="392399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13" name="Shape 6313"/>
          <p:cNvCxnSpPr/>
          <p:nvPr/>
        </p:nvCxnSpPr>
        <p:spPr>
          <a:xfrm>
            <a:off x="2850625" y="2430600"/>
            <a:ext cx="750299" cy="13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14" name="Shape 6314"/>
          <p:cNvCxnSpPr/>
          <p:nvPr/>
        </p:nvCxnSpPr>
        <p:spPr>
          <a:xfrm flipH="1" rot="10800000">
            <a:off x="2692250" y="1425425"/>
            <a:ext cx="619799" cy="2270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15" name="Shape 6315"/>
          <p:cNvCxnSpPr/>
          <p:nvPr/>
        </p:nvCxnSpPr>
        <p:spPr>
          <a:xfrm flipH="1" rot="10800000">
            <a:off x="2162050" y="399250"/>
            <a:ext cx="543899" cy="771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19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0" name="Shape 6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17" y="71194"/>
            <a:ext cx="3515075" cy="2334216"/>
          </a:xfrm>
          <a:prstGeom prst="rect">
            <a:avLst/>
          </a:prstGeom>
          <a:noFill/>
          <a:ln>
            <a:noFill/>
          </a:ln>
        </p:spPr>
      </p:pic>
      <p:sp>
        <p:nvSpPr>
          <p:cNvPr id="6321" name="Shape 6321"/>
          <p:cNvSpPr txBox="1"/>
          <p:nvPr/>
        </p:nvSpPr>
        <p:spPr>
          <a:xfrm>
            <a:off x="165325" y="2060630"/>
            <a:ext cx="3515100" cy="344700"/>
          </a:xfrm>
          <a:prstGeom prst="rect">
            <a:avLst/>
          </a:prstGeom>
          <a:solidFill>
            <a:srgbClr val="000000">
              <a:alpha val="403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https://commons.wikimedia.org/wiki/File:Flickr_-_Official_U.S._Navy_Imagery_-_Sailor%27s_daughter_operates_a_fire_hose_with_crew_member_assistance..jpg</a:t>
            </a:r>
          </a:p>
        </p:txBody>
      </p:sp>
      <p:sp>
        <p:nvSpPr>
          <p:cNvPr id="6322" name="Shape 6322"/>
          <p:cNvSpPr txBox="1"/>
          <p:nvPr/>
        </p:nvSpPr>
        <p:spPr>
          <a:xfrm>
            <a:off x="307075" y="2524825"/>
            <a:ext cx="33732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6,000 newcomers per day</a:t>
            </a: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26" name="Shape 6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7" name="Shape 6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17" y="71194"/>
            <a:ext cx="3515075" cy="2334216"/>
          </a:xfrm>
          <a:prstGeom prst="rect">
            <a:avLst/>
          </a:prstGeom>
          <a:noFill/>
          <a:ln>
            <a:noFill/>
          </a:ln>
        </p:spPr>
      </p:pic>
      <p:sp>
        <p:nvSpPr>
          <p:cNvPr id="6328" name="Shape 6328"/>
          <p:cNvSpPr txBox="1"/>
          <p:nvPr/>
        </p:nvSpPr>
        <p:spPr>
          <a:xfrm>
            <a:off x="165325" y="2060630"/>
            <a:ext cx="3515100" cy="344700"/>
          </a:xfrm>
          <a:prstGeom prst="rect">
            <a:avLst/>
          </a:prstGeom>
          <a:solidFill>
            <a:srgbClr val="000000">
              <a:alpha val="403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https://commons.wikimedia.org/wiki/File:Flickr_-_Official_U.S._Navy_Imagery_-_Sailor%27s_daughter_operates_a_fire_hose_with_crew_member_assistance..jpg</a:t>
            </a:r>
          </a:p>
        </p:txBody>
      </p:sp>
      <p:sp>
        <p:nvSpPr>
          <p:cNvPr id="6329" name="Shape 6329"/>
          <p:cNvSpPr/>
          <p:nvPr/>
        </p:nvSpPr>
        <p:spPr>
          <a:xfrm>
            <a:off x="4793775" y="1245350"/>
            <a:ext cx="1339200" cy="998000"/>
          </a:xfrm>
          <a:custGeom>
            <a:pathLst>
              <a:path extrusionOk="0" h="39920" w="53568">
                <a:moveTo>
                  <a:pt x="0" y="0"/>
                </a:moveTo>
                <a:cubicBezTo>
                  <a:pt x="6767" y="3127"/>
                  <a:pt x="31674" y="12112"/>
                  <a:pt x="40602" y="18766"/>
                </a:cubicBezTo>
                <a:cubicBezTo>
                  <a:pt x="49530" y="25419"/>
                  <a:pt x="51407" y="36394"/>
                  <a:pt x="53568" y="3992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6330" name="Shape 6330"/>
          <p:cNvSpPr/>
          <p:nvPr/>
        </p:nvSpPr>
        <p:spPr>
          <a:xfrm>
            <a:off x="4486700" y="604875"/>
            <a:ext cx="2272975" cy="662350"/>
          </a:xfrm>
          <a:custGeom>
            <a:pathLst>
              <a:path extrusionOk="0" h="26494" w="90919">
                <a:moveTo>
                  <a:pt x="0" y="25619"/>
                </a:moveTo>
                <a:cubicBezTo>
                  <a:pt x="5827" y="25386"/>
                  <a:pt x="19809" y="28493"/>
                  <a:pt x="34963" y="24224"/>
                </a:cubicBezTo>
                <a:cubicBezTo>
                  <a:pt x="50116" y="19954"/>
                  <a:pt x="81593" y="4037"/>
                  <a:pt x="9091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6331" name="Shape 6331"/>
          <p:cNvSpPr/>
          <p:nvPr/>
        </p:nvSpPr>
        <p:spPr>
          <a:xfrm>
            <a:off x="4469650" y="1006525"/>
            <a:ext cx="622799" cy="5117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HostBot</a:t>
            </a:r>
          </a:p>
        </p:txBody>
      </p:sp>
      <p:sp>
        <p:nvSpPr>
          <p:cNvPr id="6332" name="Shape 6332"/>
          <p:cNvSpPr txBox="1"/>
          <p:nvPr/>
        </p:nvSpPr>
        <p:spPr>
          <a:xfrm>
            <a:off x="6430400" y="6618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vandals</a:t>
            </a:r>
          </a:p>
        </p:txBody>
      </p:sp>
      <p:cxnSp>
        <p:nvCxnSpPr>
          <p:cNvPr id="6333" name="Shape 6333"/>
          <p:cNvCxnSpPr>
            <a:stCxn id="6327" idx="3"/>
            <a:endCxn id="6331" idx="1"/>
          </p:cNvCxnSpPr>
          <p:nvPr/>
        </p:nvCxnSpPr>
        <p:spPr>
          <a:xfrm>
            <a:off x="3680393" y="1238303"/>
            <a:ext cx="789300" cy="24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334" name="Shape 6334"/>
          <p:cNvSpPr txBox="1"/>
          <p:nvPr/>
        </p:nvSpPr>
        <p:spPr>
          <a:xfrm>
            <a:off x="6039175" y="16530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good-faith</a:t>
            </a:r>
          </a:p>
        </p:txBody>
      </p:sp>
      <p:sp>
        <p:nvSpPr>
          <p:cNvPr id="6335" name="Shape 6335"/>
          <p:cNvSpPr txBox="1"/>
          <p:nvPr/>
        </p:nvSpPr>
        <p:spPr>
          <a:xfrm>
            <a:off x="307075" y="2524825"/>
            <a:ext cx="33732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6,000 newcomers per day</a:t>
            </a:r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39" name="Shape 6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0" name="Shape 6340"/>
          <p:cNvPicPr preferRelativeResize="0"/>
          <p:nvPr/>
        </p:nvPicPr>
        <p:blipFill rotWithShape="1">
          <a:blip r:embed="rId3">
            <a:alphaModFix/>
          </a:blip>
          <a:srcRect b="41344" l="31603" r="35755" t="29354"/>
          <a:stretch/>
        </p:blipFill>
        <p:spPr>
          <a:xfrm>
            <a:off x="4051675" y="2635700"/>
            <a:ext cx="4272223" cy="216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1" name="Shape 63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317" y="71194"/>
            <a:ext cx="3515075" cy="2334216"/>
          </a:xfrm>
          <a:prstGeom prst="rect">
            <a:avLst/>
          </a:prstGeom>
          <a:noFill/>
          <a:ln>
            <a:noFill/>
          </a:ln>
        </p:spPr>
      </p:pic>
      <p:sp>
        <p:nvSpPr>
          <p:cNvPr id="6342" name="Shape 6342"/>
          <p:cNvSpPr txBox="1"/>
          <p:nvPr/>
        </p:nvSpPr>
        <p:spPr>
          <a:xfrm>
            <a:off x="165325" y="2060630"/>
            <a:ext cx="3515100" cy="344700"/>
          </a:xfrm>
          <a:prstGeom prst="rect">
            <a:avLst/>
          </a:prstGeom>
          <a:solidFill>
            <a:srgbClr val="000000">
              <a:alpha val="403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5"/>
              </a:rPr>
              <a:t>https://commons.wikimedia.org/wiki/File:Flickr_-_Official_U.S._Navy_Imagery_-_Sailor%27s_daughter_operates_a_fire_hose_with_crew_member_assistance..jpg</a:t>
            </a:r>
          </a:p>
        </p:txBody>
      </p:sp>
      <p:sp>
        <p:nvSpPr>
          <p:cNvPr id="6343" name="Shape 6343"/>
          <p:cNvSpPr/>
          <p:nvPr/>
        </p:nvSpPr>
        <p:spPr>
          <a:xfrm>
            <a:off x="4793775" y="1245350"/>
            <a:ext cx="1339200" cy="998000"/>
          </a:xfrm>
          <a:custGeom>
            <a:pathLst>
              <a:path extrusionOk="0" h="39920" w="53568">
                <a:moveTo>
                  <a:pt x="0" y="0"/>
                </a:moveTo>
                <a:cubicBezTo>
                  <a:pt x="6767" y="3127"/>
                  <a:pt x="31674" y="12112"/>
                  <a:pt x="40602" y="18766"/>
                </a:cubicBezTo>
                <a:cubicBezTo>
                  <a:pt x="49530" y="25419"/>
                  <a:pt x="51407" y="36394"/>
                  <a:pt x="53568" y="3992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6344" name="Shape 6344"/>
          <p:cNvSpPr/>
          <p:nvPr/>
        </p:nvSpPr>
        <p:spPr>
          <a:xfrm>
            <a:off x="4486700" y="604875"/>
            <a:ext cx="2272975" cy="662350"/>
          </a:xfrm>
          <a:custGeom>
            <a:pathLst>
              <a:path extrusionOk="0" h="26494" w="90919">
                <a:moveTo>
                  <a:pt x="0" y="25619"/>
                </a:moveTo>
                <a:cubicBezTo>
                  <a:pt x="5827" y="25386"/>
                  <a:pt x="19809" y="28493"/>
                  <a:pt x="34963" y="24224"/>
                </a:cubicBezTo>
                <a:cubicBezTo>
                  <a:pt x="50116" y="19954"/>
                  <a:pt x="81593" y="4037"/>
                  <a:pt x="9091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sp>
      <p:sp>
        <p:nvSpPr>
          <p:cNvPr id="6345" name="Shape 6345"/>
          <p:cNvSpPr/>
          <p:nvPr/>
        </p:nvSpPr>
        <p:spPr>
          <a:xfrm>
            <a:off x="4469650" y="1006525"/>
            <a:ext cx="622799" cy="5117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HostBot</a:t>
            </a:r>
          </a:p>
        </p:txBody>
      </p:sp>
      <p:sp>
        <p:nvSpPr>
          <p:cNvPr id="6346" name="Shape 6346"/>
          <p:cNvSpPr txBox="1"/>
          <p:nvPr/>
        </p:nvSpPr>
        <p:spPr>
          <a:xfrm>
            <a:off x="6039175" y="16530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good-faith</a:t>
            </a:r>
          </a:p>
        </p:txBody>
      </p:sp>
      <p:sp>
        <p:nvSpPr>
          <p:cNvPr id="6347" name="Shape 6347"/>
          <p:cNvSpPr txBox="1"/>
          <p:nvPr/>
        </p:nvSpPr>
        <p:spPr>
          <a:xfrm>
            <a:off x="6430400" y="661825"/>
            <a:ext cx="1125899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vandals</a:t>
            </a:r>
          </a:p>
        </p:txBody>
      </p:sp>
      <p:cxnSp>
        <p:nvCxnSpPr>
          <p:cNvPr id="6348" name="Shape 6348"/>
          <p:cNvCxnSpPr>
            <a:stCxn id="6341" idx="3"/>
            <a:endCxn id="6345" idx="1"/>
          </p:cNvCxnSpPr>
          <p:nvPr/>
        </p:nvCxnSpPr>
        <p:spPr>
          <a:xfrm>
            <a:off x="3680393" y="1238303"/>
            <a:ext cx="789300" cy="24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349" name="Shape 6349"/>
          <p:cNvSpPr txBox="1"/>
          <p:nvPr/>
        </p:nvSpPr>
        <p:spPr>
          <a:xfrm>
            <a:off x="307075" y="2524825"/>
            <a:ext cx="33732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6,000 newcomers per day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world’s largest encyclopedia</a:t>
            </a:r>
          </a:p>
        </p:txBody>
      </p:sp>
      <p:sp>
        <p:nvSpPr>
          <p:cNvPr id="1359" name="Shape 1359"/>
          <p:cNvSpPr txBox="1"/>
          <p:nvPr>
            <p:ph idx="1" type="body"/>
          </p:nvPr>
        </p:nvSpPr>
        <p:spPr>
          <a:xfrm>
            <a:off x="5407925" y="1221850"/>
            <a:ext cx="3321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~5 million articles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in English</a:t>
            </a:r>
          </a:p>
        </p:txBody>
      </p:sp>
      <p:pic>
        <p:nvPicPr>
          <p:cNvPr id="1360" name="Shape 1360"/>
          <p:cNvPicPr preferRelativeResize="0"/>
          <p:nvPr/>
        </p:nvPicPr>
        <p:blipFill rotWithShape="1">
          <a:blip r:embed="rId3">
            <a:alphaModFix/>
          </a:blip>
          <a:srcRect b="30967" l="29982" r="31110" t="12201"/>
          <a:stretch/>
        </p:blipFill>
        <p:spPr>
          <a:xfrm>
            <a:off x="712050" y="1110229"/>
            <a:ext cx="4797001" cy="394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53" name="Shape 6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" name="Shape 6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24" y="1220534"/>
            <a:ext cx="2637425" cy="24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6355" name="Shape 6355"/>
          <p:cNvSpPr txBox="1"/>
          <p:nvPr/>
        </p:nvSpPr>
        <p:spPr>
          <a:xfrm>
            <a:off x="2671650" y="22175"/>
            <a:ext cx="3800699" cy="11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Work allocation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Identify, prioritize and assign tasks</a:t>
            </a:r>
          </a:p>
        </p:txBody>
      </p:sp>
      <p:sp>
        <p:nvSpPr>
          <p:cNvPr id="6356" name="Shape 6356"/>
          <p:cNvSpPr txBox="1"/>
          <p:nvPr/>
        </p:nvSpPr>
        <p:spPr>
          <a:xfrm>
            <a:off x="3340425" y="1102625"/>
            <a:ext cx="4550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Regulation of behavior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Form, propagate and enforce norms</a:t>
            </a:r>
          </a:p>
        </p:txBody>
      </p:sp>
      <p:sp>
        <p:nvSpPr>
          <p:cNvPr id="6357" name="Shape 6357"/>
          <p:cNvSpPr txBox="1"/>
          <p:nvPr/>
        </p:nvSpPr>
        <p:spPr>
          <a:xfrm>
            <a:off x="3603000" y="2183075"/>
            <a:ext cx="43497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Quality control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Identify and remove damage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/>
          </a:p>
        </p:txBody>
      </p:sp>
      <p:sp>
        <p:nvSpPr>
          <p:cNvPr id="6358" name="Shape 6358"/>
          <p:cNvSpPr txBox="1"/>
          <p:nvPr/>
        </p:nvSpPr>
        <p:spPr>
          <a:xfrm>
            <a:off x="2810225" y="3263525"/>
            <a:ext cx="5142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Community management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Socialize &amp; train newcomers; mediate disputes</a:t>
            </a:r>
          </a:p>
        </p:txBody>
      </p:sp>
      <p:sp>
        <p:nvSpPr>
          <p:cNvPr id="6359" name="Shape 6359"/>
          <p:cNvSpPr txBox="1"/>
          <p:nvPr/>
        </p:nvSpPr>
        <p:spPr>
          <a:xfrm>
            <a:off x="476925" y="4343975"/>
            <a:ext cx="7124700" cy="79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Reflection (Adaptation)</a:t>
            </a:r>
            <a:r>
              <a:rPr b="1" lang="en" sz="2400">
                <a:solidFill>
                  <a:schemeClr val="dk1"/>
                </a:solidFill>
              </a:rPr>
              <a:t> 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Where are we going?  Where do we want to go?  How do we want to get there?</a:t>
            </a:r>
          </a:p>
        </p:txBody>
      </p:sp>
      <p:cxnSp>
        <p:nvCxnSpPr>
          <p:cNvPr id="6360" name="Shape 6360"/>
          <p:cNvCxnSpPr/>
          <p:nvPr/>
        </p:nvCxnSpPr>
        <p:spPr>
          <a:xfrm flipH="1">
            <a:off x="963825" y="3642450"/>
            <a:ext cx="75899" cy="702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61" name="Shape 6361"/>
          <p:cNvCxnSpPr/>
          <p:nvPr/>
        </p:nvCxnSpPr>
        <p:spPr>
          <a:xfrm>
            <a:off x="2430600" y="3277525"/>
            <a:ext cx="392399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62" name="Shape 6362"/>
          <p:cNvCxnSpPr/>
          <p:nvPr/>
        </p:nvCxnSpPr>
        <p:spPr>
          <a:xfrm>
            <a:off x="2850625" y="2430600"/>
            <a:ext cx="750299" cy="13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63" name="Shape 6363"/>
          <p:cNvCxnSpPr/>
          <p:nvPr/>
        </p:nvCxnSpPr>
        <p:spPr>
          <a:xfrm flipH="1" rot="10800000">
            <a:off x="2692250" y="1425425"/>
            <a:ext cx="619799" cy="2270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6364" name="Shape 6364"/>
          <p:cNvCxnSpPr/>
          <p:nvPr/>
        </p:nvCxnSpPr>
        <p:spPr>
          <a:xfrm flipH="1" rot="10800000">
            <a:off x="2162050" y="399250"/>
            <a:ext cx="543899" cy="77129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68" name="Shape 6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" name="Shape 636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Reflection (Adaptation)</a:t>
            </a:r>
          </a:p>
        </p:txBody>
      </p:sp>
      <p:sp>
        <p:nvSpPr>
          <p:cNvPr id="6370" name="Shape 6370"/>
          <p:cNvSpPr txBox="1"/>
          <p:nvPr>
            <p:ph idx="1" type="body"/>
          </p:nvPr>
        </p:nvSpPr>
        <p:spPr>
          <a:xfrm>
            <a:off x="457200" y="1200150"/>
            <a:ext cx="45335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Where </a:t>
            </a:r>
            <a:r>
              <a:rPr i="1" lang="en"/>
              <a:t>are</a:t>
            </a:r>
            <a:r>
              <a:rPr lang="en"/>
              <a:t> we going?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Where do we </a:t>
            </a:r>
            <a:r>
              <a:rPr i="1" lang="en"/>
              <a:t>want</a:t>
            </a:r>
            <a:r>
              <a:rPr lang="en"/>
              <a:t> to go?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i="1" lang="en"/>
              <a:t>How</a:t>
            </a:r>
            <a:r>
              <a:rPr lang="en"/>
              <a:t> do we get there?</a:t>
            </a:r>
          </a:p>
        </p:txBody>
      </p:sp>
      <p:pic>
        <p:nvPicPr>
          <p:cNvPr id="6371" name="Shape 6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849" y="2173934"/>
            <a:ext cx="2637425" cy="240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72" name="Shape 6372"/>
          <p:cNvCxnSpPr/>
          <p:nvPr/>
        </p:nvCxnSpPr>
        <p:spPr>
          <a:xfrm flipH="1" rot="10800000">
            <a:off x="6803825" y="1220600"/>
            <a:ext cx="657299" cy="7439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373" name="Shape 6373"/>
          <p:cNvSpPr txBox="1"/>
          <p:nvPr/>
        </p:nvSpPr>
        <p:spPr>
          <a:xfrm>
            <a:off x="7533325" y="823400"/>
            <a:ext cx="411599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?</a:t>
            </a:r>
          </a:p>
        </p:txBody>
      </p:sp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77" name="Shape 6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8" name="Shape 63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79" name="Shape 637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80" name="Shape 6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53" y="205975"/>
            <a:ext cx="6396995" cy="2398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84" name="Shape 6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5" name="Shape 638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86" name="Shape 638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87" name="Shape 6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53" y="205975"/>
            <a:ext cx="6396995" cy="2398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88" name="Shape 6388"/>
          <p:cNvCxnSpPr/>
          <p:nvPr/>
        </p:nvCxnSpPr>
        <p:spPr>
          <a:xfrm flipH="1">
            <a:off x="4759775" y="548925"/>
            <a:ext cx="1516799" cy="209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389" name="Shape 6389"/>
          <p:cNvSpPr txBox="1"/>
          <p:nvPr/>
        </p:nvSpPr>
        <p:spPr>
          <a:xfrm>
            <a:off x="6363250" y="270825"/>
            <a:ext cx="2239199" cy="76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Reflection</a:t>
            </a:r>
          </a:p>
        </p:txBody>
      </p:sp>
      <p:sp>
        <p:nvSpPr>
          <p:cNvPr id="6390" name="Shape 6390"/>
          <p:cNvSpPr txBox="1"/>
          <p:nvPr/>
        </p:nvSpPr>
        <p:spPr>
          <a:xfrm>
            <a:off x="6414525" y="1839250"/>
            <a:ext cx="2239199" cy="76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Adaptation</a:t>
            </a:r>
          </a:p>
        </p:txBody>
      </p:sp>
      <p:cxnSp>
        <p:nvCxnSpPr>
          <p:cNvPr id="6391" name="Shape 6391"/>
          <p:cNvCxnSpPr/>
          <p:nvPr/>
        </p:nvCxnSpPr>
        <p:spPr>
          <a:xfrm rot="10800000">
            <a:off x="4803250" y="1755249"/>
            <a:ext cx="1524599" cy="362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95" name="Shape 6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6" name="Shape 6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225" y="205975"/>
            <a:ext cx="1864620" cy="216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7" name="Shape 6397"/>
          <p:cNvPicPr preferRelativeResize="0"/>
          <p:nvPr/>
        </p:nvPicPr>
        <p:blipFill rotWithShape="1">
          <a:blip r:embed="rId4">
            <a:alphaModFix/>
          </a:blip>
          <a:srcRect b="37043" l="75237" r="4410" t="0"/>
          <a:stretch/>
        </p:blipFill>
        <p:spPr>
          <a:xfrm>
            <a:off x="1929975" y="131150"/>
            <a:ext cx="1246075" cy="21681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98" name="Shape 6398"/>
          <p:cNvCxnSpPr/>
          <p:nvPr/>
        </p:nvCxnSpPr>
        <p:spPr>
          <a:xfrm flipH="1">
            <a:off x="3176049" y="1180475"/>
            <a:ext cx="1798800" cy="309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399" name="Shape 6399"/>
          <p:cNvSpPr txBox="1"/>
          <p:nvPr/>
        </p:nvSpPr>
        <p:spPr>
          <a:xfrm>
            <a:off x="4974225" y="2299325"/>
            <a:ext cx="3962999" cy="458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" u="sng">
                <a:solidFill>
                  <a:srgbClr val="B7B7B7"/>
                </a:solidFill>
                <a:hlinkClick r:id="rId5"/>
              </a:rPr>
              <a:t>https://commons.wikimedia.org/wiki/File:Morphine_to_Apomorphine.png</a:t>
            </a:r>
            <a:r>
              <a:rPr lang="en" sz="600">
                <a:solidFill>
                  <a:srgbClr val="B7B7B7"/>
                </a:solidFill>
              </a:rPr>
              <a:t> CC-SY-SA 4.0</a:t>
            </a:r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03" name="Shape 6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4" name="Shape 6404"/>
          <p:cNvPicPr preferRelativeResize="0"/>
          <p:nvPr/>
        </p:nvPicPr>
        <p:blipFill rotWithShape="1">
          <a:blip r:embed="rId3">
            <a:alphaModFix/>
          </a:blip>
          <a:srcRect b="4479" l="21710" r="55698" t="68745"/>
          <a:stretch/>
        </p:blipFill>
        <p:spPr>
          <a:xfrm>
            <a:off x="5616930" y="3365320"/>
            <a:ext cx="463483" cy="3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5" name="Shape 64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225" y="205975"/>
            <a:ext cx="1864620" cy="216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6" name="Shape 6406"/>
          <p:cNvPicPr preferRelativeResize="0"/>
          <p:nvPr/>
        </p:nvPicPr>
        <p:blipFill rotWithShape="1">
          <a:blip r:embed="rId3">
            <a:alphaModFix/>
          </a:blip>
          <a:srcRect b="37043" l="75237" r="4410" t="0"/>
          <a:stretch/>
        </p:blipFill>
        <p:spPr>
          <a:xfrm>
            <a:off x="1929975" y="131150"/>
            <a:ext cx="1246075" cy="21681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07" name="Shape 6407"/>
          <p:cNvCxnSpPr/>
          <p:nvPr/>
        </p:nvCxnSpPr>
        <p:spPr>
          <a:xfrm flipH="1">
            <a:off x="3176049" y="1180475"/>
            <a:ext cx="1798800" cy="309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6408" name="Shape 6408"/>
          <p:cNvPicPr preferRelativeResize="0"/>
          <p:nvPr/>
        </p:nvPicPr>
        <p:blipFill rotWithShape="1">
          <a:blip r:embed="rId3">
            <a:alphaModFix/>
          </a:blip>
          <a:srcRect b="2306" l="75507" r="5767" t="67783"/>
          <a:stretch/>
        </p:blipFill>
        <p:spPr>
          <a:xfrm>
            <a:off x="1630175" y="3307200"/>
            <a:ext cx="1798799" cy="1616265"/>
          </a:xfrm>
          <a:prstGeom prst="rect">
            <a:avLst/>
          </a:prstGeom>
          <a:noFill/>
          <a:ln>
            <a:noFill/>
          </a:ln>
        </p:spPr>
      </p:pic>
      <p:sp>
        <p:nvSpPr>
          <p:cNvPr id="6409" name="Shape 6409"/>
          <p:cNvSpPr txBox="1"/>
          <p:nvPr/>
        </p:nvSpPr>
        <p:spPr>
          <a:xfrm>
            <a:off x="4974225" y="2299325"/>
            <a:ext cx="3962999" cy="458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rgbClr val="B7B7B7"/>
                </a:solidFill>
                <a:hlinkClick r:id="rId5"/>
              </a:rPr>
              <a:t>https://commons.wikimedia.org/wiki/File:Morphine_to_Apomorphine.png</a:t>
            </a:r>
            <a:r>
              <a:rPr lang="en" sz="600">
                <a:solidFill>
                  <a:srgbClr val="B7B7B7"/>
                </a:solidFill>
              </a:rPr>
              <a:t> CC-SY-SA 4.0</a:t>
            </a:r>
          </a:p>
        </p:txBody>
      </p:sp>
      <p:cxnSp>
        <p:nvCxnSpPr>
          <p:cNvPr id="6410" name="Shape 6410"/>
          <p:cNvCxnSpPr>
            <a:stCxn id="6411" idx="1"/>
            <a:endCxn id="6408" idx="3"/>
          </p:cNvCxnSpPr>
          <p:nvPr/>
        </p:nvCxnSpPr>
        <p:spPr>
          <a:xfrm flipH="1">
            <a:off x="3428974" y="3946732"/>
            <a:ext cx="1652400" cy="168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412" name="Shape 6412"/>
          <p:cNvSpPr txBox="1"/>
          <p:nvPr/>
        </p:nvSpPr>
        <p:spPr>
          <a:xfrm>
            <a:off x="5087275" y="4806225"/>
            <a:ext cx="3962999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" u="sng">
                <a:solidFill>
                  <a:srgbClr val="999999"/>
                </a:solidFill>
                <a:hlinkClick r:id="rId6"/>
              </a:rPr>
              <a:t>https://commons.wikimedia.org/wiki/File:Gear_reducer.gif</a:t>
            </a:r>
            <a:r>
              <a:rPr lang="en" sz="600">
                <a:solidFill>
                  <a:srgbClr val="999999"/>
                </a:solidFill>
              </a:rPr>
              <a:t>  CC-BY-SA 3.0</a:t>
            </a:r>
          </a:p>
        </p:txBody>
      </p:sp>
      <p:sp>
        <p:nvSpPr>
          <p:cNvPr id="6413" name="Shape 6413"/>
          <p:cNvSpPr/>
          <p:nvPr/>
        </p:nvSpPr>
        <p:spPr>
          <a:xfrm>
            <a:off x="6942300" y="3279075"/>
            <a:ext cx="121800" cy="121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14" name="Shape 6414"/>
          <p:cNvSpPr/>
          <p:nvPr/>
        </p:nvSpPr>
        <p:spPr>
          <a:xfrm>
            <a:off x="6918900" y="3429018"/>
            <a:ext cx="168600" cy="25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15" name="Shape 6415"/>
          <p:cNvSpPr/>
          <p:nvPr/>
        </p:nvSpPr>
        <p:spPr>
          <a:xfrm>
            <a:off x="6649711" y="3390068"/>
            <a:ext cx="168600" cy="25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16" name="Shape 6416"/>
          <p:cNvSpPr/>
          <p:nvPr/>
        </p:nvSpPr>
        <p:spPr>
          <a:xfrm>
            <a:off x="6673111" y="3240125"/>
            <a:ext cx="121800" cy="121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17" name="Shape 6417"/>
          <p:cNvSpPr/>
          <p:nvPr/>
        </p:nvSpPr>
        <p:spPr>
          <a:xfrm>
            <a:off x="6797100" y="3424775"/>
            <a:ext cx="121800" cy="121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18" name="Shape 6418"/>
          <p:cNvSpPr/>
          <p:nvPr/>
        </p:nvSpPr>
        <p:spPr>
          <a:xfrm>
            <a:off x="5764375" y="4281293"/>
            <a:ext cx="168600" cy="25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19" name="Shape 6419"/>
          <p:cNvSpPr/>
          <p:nvPr/>
        </p:nvSpPr>
        <p:spPr>
          <a:xfrm>
            <a:off x="5787775" y="4131350"/>
            <a:ext cx="121800" cy="121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20" name="Shape 6420"/>
          <p:cNvSpPr/>
          <p:nvPr/>
        </p:nvSpPr>
        <p:spPr>
          <a:xfrm>
            <a:off x="6037950" y="4115300"/>
            <a:ext cx="121800" cy="121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21" name="Shape 6421"/>
          <p:cNvSpPr/>
          <p:nvPr/>
        </p:nvSpPr>
        <p:spPr>
          <a:xfrm>
            <a:off x="6014550" y="4265243"/>
            <a:ext cx="168600" cy="25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422" name="Shape 6422"/>
          <p:cNvCxnSpPr>
            <a:endCxn id="6404" idx="3"/>
          </p:cNvCxnSpPr>
          <p:nvPr/>
        </p:nvCxnSpPr>
        <p:spPr>
          <a:xfrm flipH="1">
            <a:off x="6080414" y="3513220"/>
            <a:ext cx="421500" cy="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23" name="Shape 6423"/>
          <p:cNvCxnSpPr>
            <a:stCxn id="6404" idx="2"/>
          </p:cNvCxnSpPr>
          <p:nvPr/>
        </p:nvCxnSpPr>
        <p:spPr>
          <a:xfrm>
            <a:off x="5848672" y="3674320"/>
            <a:ext cx="25500" cy="28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424" name="Shape 6424"/>
          <p:cNvSpPr/>
          <p:nvPr/>
        </p:nvSpPr>
        <p:spPr>
          <a:xfrm>
            <a:off x="6773700" y="3574718"/>
            <a:ext cx="168600" cy="2568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25" name="Shape 6425"/>
          <p:cNvSpPr/>
          <p:nvPr/>
        </p:nvSpPr>
        <p:spPr>
          <a:xfrm>
            <a:off x="6773700" y="4278625"/>
            <a:ext cx="751800" cy="5117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Robots &amp; tools</a:t>
            </a:r>
          </a:p>
        </p:txBody>
      </p:sp>
      <p:sp>
        <p:nvSpPr>
          <p:cNvPr id="6426" name="Shape 6426"/>
          <p:cNvSpPr txBox="1"/>
          <p:nvPr/>
        </p:nvSpPr>
        <p:spPr>
          <a:xfrm>
            <a:off x="7530064" y="3513225"/>
            <a:ext cx="1057800" cy="602099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Policies &amp; Guidelines</a:t>
            </a:r>
          </a:p>
        </p:txBody>
      </p:sp>
      <p:cxnSp>
        <p:nvCxnSpPr>
          <p:cNvPr id="6427" name="Shape 6427"/>
          <p:cNvCxnSpPr>
            <a:stCxn id="6425" idx="0"/>
          </p:cNvCxnSpPr>
          <p:nvPr/>
        </p:nvCxnSpPr>
        <p:spPr>
          <a:xfrm rot="10800000">
            <a:off x="7044000" y="3949225"/>
            <a:ext cx="105600" cy="329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28" name="Shape 6428"/>
          <p:cNvCxnSpPr/>
          <p:nvPr/>
        </p:nvCxnSpPr>
        <p:spPr>
          <a:xfrm rot="10800000">
            <a:off x="7224900" y="3616518"/>
            <a:ext cx="300599" cy="1055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29" name="Shape 6429"/>
          <p:cNvCxnSpPr/>
          <p:nvPr/>
        </p:nvCxnSpPr>
        <p:spPr>
          <a:xfrm flipH="1" rot="10800000">
            <a:off x="6320625" y="3880250"/>
            <a:ext cx="244199" cy="4187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33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Shape 6434"/>
          <p:cNvSpPr txBox="1"/>
          <p:nvPr/>
        </p:nvSpPr>
        <p:spPr>
          <a:xfrm>
            <a:off x="673850" y="2533375"/>
            <a:ext cx="1117500" cy="929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Available Human Attention</a:t>
            </a:r>
          </a:p>
        </p:txBody>
      </p:sp>
      <p:pic>
        <p:nvPicPr>
          <p:cNvPr id="6435" name="Shape 6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475" y="2328137"/>
            <a:ext cx="1467899" cy="13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6" name="Shape 64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575" y="2187802"/>
            <a:ext cx="2165273" cy="1620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7" name="Shape 6437"/>
          <p:cNvCxnSpPr>
            <a:stCxn id="6434" idx="3"/>
            <a:endCxn id="6435" idx="1"/>
          </p:cNvCxnSpPr>
          <p:nvPr/>
        </p:nvCxnSpPr>
        <p:spPr>
          <a:xfrm>
            <a:off x="1791350" y="2998224"/>
            <a:ext cx="1458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438" name="Shape 6438"/>
          <p:cNvCxnSpPr>
            <a:stCxn id="6435" idx="3"/>
            <a:endCxn id="6436" idx="1"/>
          </p:cNvCxnSpPr>
          <p:nvPr/>
        </p:nvCxnSpPr>
        <p:spPr>
          <a:xfrm>
            <a:off x="4717375" y="2998224"/>
            <a:ext cx="1552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42" name="Shape 6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3" name="Shape 6443"/>
          <p:cNvSpPr txBox="1"/>
          <p:nvPr>
            <p:ph type="ctrTitle"/>
          </p:nvPr>
        </p:nvSpPr>
        <p:spPr>
          <a:xfrm>
            <a:off x="685800" y="1583349"/>
            <a:ext cx="7772400" cy="2195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Part 2.  Critique of algorithmic quality control</a:t>
            </a: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47" name="Shape 6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8" name="Shape 64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99175"/>
            <a:ext cx="762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9" name="Shape 6449"/>
          <p:cNvSpPr txBox="1"/>
          <p:nvPr/>
        </p:nvSpPr>
        <p:spPr>
          <a:xfrm>
            <a:off x="1105675" y="3252450"/>
            <a:ext cx="6730799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:m:Research:The_Rise_and_Decline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Halfaker, A., Geiger, R. S., Morgan, J. T., &amp; Riedl, J. (2012). The rise and decline of an open collaboration system: How Wikipedia’s reaction to popularity is causing its decline. </a:t>
            </a:r>
            <a:r>
              <a:rPr i="1" lang="en" sz="1000">
                <a:solidFill>
                  <a:srgbClr val="222222"/>
                </a:solidFill>
                <a:highlight>
                  <a:srgbClr val="FFFFFF"/>
                </a:highlight>
              </a:rPr>
              <a:t>American Behavioral Scientist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, 0002764212469365.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53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" name="Shape 6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10">
            <a:off x="2479956" y="2844876"/>
            <a:ext cx="1740065" cy="220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5" name="Shape 64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299175"/>
            <a:ext cx="762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6" name="Shape 6456"/>
          <p:cNvSpPr/>
          <p:nvPr/>
        </p:nvSpPr>
        <p:spPr>
          <a:xfrm>
            <a:off x="36681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57" name="Shape 6457"/>
          <p:cNvSpPr/>
          <p:nvPr/>
        </p:nvSpPr>
        <p:spPr>
          <a:xfrm>
            <a:off x="36935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58" name="Shape 6458"/>
          <p:cNvSpPr/>
          <p:nvPr/>
        </p:nvSpPr>
        <p:spPr>
          <a:xfrm>
            <a:off x="3851125" y="41630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59" name="Shape 6459"/>
          <p:cNvSpPr/>
          <p:nvPr/>
        </p:nvSpPr>
        <p:spPr>
          <a:xfrm>
            <a:off x="3876521" y="40002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0" name="Shape 6460"/>
          <p:cNvSpPr/>
          <p:nvPr/>
        </p:nvSpPr>
        <p:spPr>
          <a:xfrm>
            <a:off x="40594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1" name="Shape 6461"/>
          <p:cNvSpPr/>
          <p:nvPr/>
        </p:nvSpPr>
        <p:spPr>
          <a:xfrm>
            <a:off x="40848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2" name="Shape 6462"/>
          <p:cNvSpPr/>
          <p:nvPr/>
        </p:nvSpPr>
        <p:spPr>
          <a:xfrm>
            <a:off x="3197800" y="36225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3" name="Shape 6463"/>
          <p:cNvSpPr/>
          <p:nvPr/>
        </p:nvSpPr>
        <p:spPr>
          <a:xfrm>
            <a:off x="3223196" y="34598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4" name="Shape 6464"/>
          <p:cNvSpPr/>
          <p:nvPr/>
        </p:nvSpPr>
        <p:spPr>
          <a:xfrm>
            <a:off x="3350200" y="37749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5" name="Shape 6465"/>
          <p:cNvSpPr/>
          <p:nvPr/>
        </p:nvSpPr>
        <p:spPr>
          <a:xfrm>
            <a:off x="3375596" y="36122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6" name="Shape 6466"/>
          <p:cNvSpPr/>
          <p:nvPr/>
        </p:nvSpPr>
        <p:spPr>
          <a:xfrm>
            <a:off x="276247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7" name="Shape 6467"/>
          <p:cNvSpPr/>
          <p:nvPr/>
        </p:nvSpPr>
        <p:spPr>
          <a:xfrm>
            <a:off x="278787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8" name="Shape 6468"/>
          <p:cNvSpPr/>
          <p:nvPr/>
        </p:nvSpPr>
        <p:spPr>
          <a:xfrm>
            <a:off x="2521375" y="42157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9" name="Shape 6469"/>
          <p:cNvSpPr/>
          <p:nvPr/>
        </p:nvSpPr>
        <p:spPr>
          <a:xfrm>
            <a:off x="2546771" y="40530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470" name="Shape 6470"/>
          <p:cNvCxnSpPr/>
          <p:nvPr/>
        </p:nvCxnSpPr>
        <p:spPr>
          <a:xfrm flipH="1" rot="10800000">
            <a:off x="1961875" y="2234699"/>
            <a:ext cx="1364699" cy="1110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Shape 1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4" name="Shape 6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5" name="Shape 6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99175"/>
            <a:ext cx="762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6" name="Shape 64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867" y="2854269"/>
            <a:ext cx="3515075" cy="2334216"/>
          </a:xfrm>
          <a:prstGeom prst="rect">
            <a:avLst/>
          </a:prstGeom>
          <a:noFill/>
          <a:ln>
            <a:noFill/>
          </a:ln>
        </p:spPr>
      </p:pic>
      <p:sp>
        <p:nvSpPr>
          <p:cNvPr id="6477" name="Shape 6477"/>
          <p:cNvSpPr txBox="1"/>
          <p:nvPr/>
        </p:nvSpPr>
        <p:spPr>
          <a:xfrm>
            <a:off x="5180875" y="4843705"/>
            <a:ext cx="3515100" cy="344700"/>
          </a:xfrm>
          <a:prstGeom prst="rect">
            <a:avLst/>
          </a:prstGeom>
          <a:solidFill>
            <a:srgbClr val="000000">
              <a:alpha val="4039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5"/>
              </a:rPr>
              <a:t>https://commons.wikimedia.org/wiki/File:Flickr_-_Official_U.S._Navy_Imagery_-_Sailor%27s_daughter_operates_a_fire_hose_with_crew_member_assistance..jpg</a:t>
            </a:r>
          </a:p>
        </p:txBody>
      </p:sp>
      <p:pic>
        <p:nvPicPr>
          <p:cNvPr id="6478" name="Shape 64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10">
            <a:off x="2479956" y="2844876"/>
            <a:ext cx="1740065" cy="2209873"/>
          </a:xfrm>
          <a:prstGeom prst="rect">
            <a:avLst/>
          </a:prstGeom>
          <a:noFill/>
          <a:ln>
            <a:noFill/>
          </a:ln>
        </p:spPr>
      </p:pic>
      <p:sp>
        <p:nvSpPr>
          <p:cNvPr id="6479" name="Shape 6479"/>
          <p:cNvSpPr/>
          <p:nvPr/>
        </p:nvSpPr>
        <p:spPr>
          <a:xfrm>
            <a:off x="36681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0" name="Shape 6480"/>
          <p:cNvSpPr/>
          <p:nvPr/>
        </p:nvSpPr>
        <p:spPr>
          <a:xfrm>
            <a:off x="36935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1" name="Shape 6481"/>
          <p:cNvSpPr/>
          <p:nvPr/>
        </p:nvSpPr>
        <p:spPr>
          <a:xfrm>
            <a:off x="3851125" y="41630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2" name="Shape 6482"/>
          <p:cNvSpPr/>
          <p:nvPr/>
        </p:nvSpPr>
        <p:spPr>
          <a:xfrm>
            <a:off x="3876521" y="40002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3" name="Shape 6483"/>
          <p:cNvSpPr/>
          <p:nvPr/>
        </p:nvSpPr>
        <p:spPr>
          <a:xfrm>
            <a:off x="40594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4" name="Shape 6484"/>
          <p:cNvSpPr/>
          <p:nvPr/>
        </p:nvSpPr>
        <p:spPr>
          <a:xfrm>
            <a:off x="40848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5" name="Shape 6485"/>
          <p:cNvSpPr/>
          <p:nvPr/>
        </p:nvSpPr>
        <p:spPr>
          <a:xfrm>
            <a:off x="3197800" y="36225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6" name="Shape 6486"/>
          <p:cNvSpPr/>
          <p:nvPr/>
        </p:nvSpPr>
        <p:spPr>
          <a:xfrm>
            <a:off x="3223196" y="34598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7" name="Shape 6487"/>
          <p:cNvSpPr/>
          <p:nvPr/>
        </p:nvSpPr>
        <p:spPr>
          <a:xfrm>
            <a:off x="3350200" y="37749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8" name="Shape 6488"/>
          <p:cNvSpPr/>
          <p:nvPr/>
        </p:nvSpPr>
        <p:spPr>
          <a:xfrm>
            <a:off x="3375596" y="36122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9" name="Shape 6489"/>
          <p:cNvSpPr/>
          <p:nvPr/>
        </p:nvSpPr>
        <p:spPr>
          <a:xfrm>
            <a:off x="276247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90" name="Shape 6490"/>
          <p:cNvSpPr/>
          <p:nvPr/>
        </p:nvSpPr>
        <p:spPr>
          <a:xfrm>
            <a:off x="278787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91" name="Shape 6491"/>
          <p:cNvSpPr/>
          <p:nvPr/>
        </p:nvSpPr>
        <p:spPr>
          <a:xfrm>
            <a:off x="2521375" y="42157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92" name="Shape 6492"/>
          <p:cNvSpPr/>
          <p:nvPr/>
        </p:nvSpPr>
        <p:spPr>
          <a:xfrm>
            <a:off x="2546771" y="40530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493" name="Shape 6493"/>
          <p:cNvCxnSpPr/>
          <p:nvPr/>
        </p:nvCxnSpPr>
        <p:spPr>
          <a:xfrm flipH="1" rot="10800000">
            <a:off x="3574000" y="613924"/>
            <a:ext cx="1484100" cy="16209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97" name="Shape 6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8" name="Shape 6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10">
            <a:off x="2479956" y="2844876"/>
            <a:ext cx="1740065" cy="220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9" name="Shape 64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299175"/>
            <a:ext cx="762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0" name="Shape 6500"/>
          <p:cNvSpPr/>
          <p:nvPr/>
        </p:nvSpPr>
        <p:spPr>
          <a:xfrm>
            <a:off x="36681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1" name="Shape 6501"/>
          <p:cNvSpPr/>
          <p:nvPr/>
        </p:nvSpPr>
        <p:spPr>
          <a:xfrm>
            <a:off x="36935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2" name="Shape 6502"/>
          <p:cNvSpPr/>
          <p:nvPr/>
        </p:nvSpPr>
        <p:spPr>
          <a:xfrm>
            <a:off x="3851125" y="41630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3" name="Shape 6503"/>
          <p:cNvSpPr/>
          <p:nvPr/>
        </p:nvSpPr>
        <p:spPr>
          <a:xfrm>
            <a:off x="3876521" y="40002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4" name="Shape 6504"/>
          <p:cNvSpPr/>
          <p:nvPr/>
        </p:nvSpPr>
        <p:spPr>
          <a:xfrm>
            <a:off x="40594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5" name="Shape 6505"/>
          <p:cNvSpPr/>
          <p:nvPr/>
        </p:nvSpPr>
        <p:spPr>
          <a:xfrm>
            <a:off x="40848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6" name="Shape 6506"/>
          <p:cNvSpPr/>
          <p:nvPr/>
        </p:nvSpPr>
        <p:spPr>
          <a:xfrm>
            <a:off x="3197800" y="36225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7" name="Shape 6507"/>
          <p:cNvSpPr/>
          <p:nvPr/>
        </p:nvSpPr>
        <p:spPr>
          <a:xfrm>
            <a:off x="3223196" y="34598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8" name="Shape 6508"/>
          <p:cNvSpPr/>
          <p:nvPr/>
        </p:nvSpPr>
        <p:spPr>
          <a:xfrm>
            <a:off x="3350200" y="37749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9" name="Shape 6509"/>
          <p:cNvSpPr/>
          <p:nvPr/>
        </p:nvSpPr>
        <p:spPr>
          <a:xfrm>
            <a:off x="3375596" y="36122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10" name="Shape 6510"/>
          <p:cNvSpPr/>
          <p:nvPr/>
        </p:nvSpPr>
        <p:spPr>
          <a:xfrm>
            <a:off x="276247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11" name="Shape 6511"/>
          <p:cNvSpPr/>
          <p:nvPr/>
        </p:nvSpPr>
        <p:spPr>
          <a:xfrm>
            <a:off x="278787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12" name="Shape 6512"/>
          <p:cNvSpPr/>
          <p:nvPr/>
        </p:nvSpPr>
        <p:spPr>
          <a:xfrm>
            <a:off x="2521375" y="42157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13" name="Shape 6513"/>
          <p:cNvSpPr/>
          <p:nvPr/>
        </p:nvSpPr>
        <p:spPr>
          <a:xfrm>
            <a:off x="2546771" y="40530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14" name="Shape 6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1248">
            <a:off x="5569184" y="2522320"/>
            <a:ext cx="1740063" cy="2209874"/>
          </a:xfrm>
          <a:prstGeom prst="rect">
            <a:avLst/>
          </a:prstGeom>
          <a:noFill/>
          <a:ln>
            <a:noFill/>
          </a:ln>
        </p:spPr>
      </p:pic>
      <p:sp>
        <p:nvSpPr>
          <p:cNvPr id="6515" name="Shape 6515"/>
          <p:cNvSpPr txBox="1"/>
          <p:nvPr/>
        </p:nvSpPr>
        <p:spPr>
          <a:xfrm>
            <a:off x="6194051" y="4350232"/>
            <a:ext cx="835800" cy="144900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</a:rPr>
              <a:t>User:ClueBot NG</a:t>
            </a:r>
          </a:p>
        </p:txBody>
      </p:sp>
      <p:pic>
        <p:nvPicPr>
          <p:cNvPr id="6516" name="Shape 6516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6391166" y="4099862"/>
            <a:ext cx="441596" cy="28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7" name="Shape 65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1210" y="3267292"/>
            <a:ext cx="671952" cy="33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518" name="Shape 6518"/>
          <p:cNvSpPr/>
          <p:nvPr/>
        </p:nvSpPr>
        <p:spPr>
          <a:xfrm>
            <a:off x="6347701" y="3377139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19" name="Shape 6519"/>
          <p:cNvSpPr/>
          <p:nvPr/>
        </p:nvSpPr>
        <p:spPr>
          <a:xfrm>
            <a:off x="6373098" y="3214419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20" name="Shape 6520"/>
          <p:cNvSpPr/>
          <p:nvPr/>
        </p:nvSpPr>
        <p:spPr>
          <a:xfrm>
            <a:off x="6649751" y="3377139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21" name="Shape 6521"/>
          <p:cNvSpPr/>
          <p:nvPr/>
        </p:nvSpPr>
        <p:spPr>
          <a:xfrm>
            <a:off x="6675147" y="3214419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522" name="Shape 6522"/>
          <p:cNvCxnSpPr/>
          <p:nvPr/>
        </p:nvCxnSpPr>
        <p:spPr>
          <a:xfrm flipH="1" rot="10800000">
            <a:off x="4418475" y="3693374"/>
            <a:ext cx="835800" cy="17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26" name="Shape 6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7" name="Shape 65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10">
            <a:off x="2479956" y="2844876"/>
            <a:ext cx="1740065" cy="220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8" name="Shape 65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299175"/>
            <a:ext cx="762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9" name="Shape 6529"/>
          <p:cNvSpPr/>
          <p:nvPr/>
        </p:nvSpPr>
        <p:spPr>
          <a:xfrm>
            <a:off x="36681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0" name="Shape 6530"/>
          <p:cNvSpPr/>
          <p:nvPr/>
        </p:nvSpPr>
        <p:spPr>
          <a:xfrm>
            <a:off x="36935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1" name="Shape 6531"/>
          <p:cNvSpPr/>
          <p:nvPr/>
        </p:nvSpPr>
        <p:spPr>
          <a:xfrm>
            <a:off x="3851125" y="41630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2" name="Shape 6532"/>
          <p:cNvSpPr/>
          <p:nvPr/>
        </p:nvSpPr>
        <p:spPr>
          <a:xfrm>
            <a:off x="3876521" y="40002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3" name="Shape 6533"/>
          <p:cNvSpPr/>
          <p:nvPr/>
        </p:nvSpPr>
        <p:spPr>
          <a:xfrm>
            <a:off x="405942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4" name="Shape 6534"/>
          <p:cNvSpPr/>
          <p:nvPr/>
        </p:nvSpPr>
        <p:spPr>
          <a:xfrm>
            <a:off x="408482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5" name="Shape 6535"/>
          <p:cNvSpPr/>
          <p:nvPr/>
        </p:nvSpPr>
        <p:spPr>
          <a:xfrm>
            <a:off x="3197800" y="36225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6" name="Shape 6536"/>
          <p:cNvSpPr/>
          <p:nvPr/>
        </p:nvSpPr>
        <p:spPr>
          <a:xfrm>
            <a:off x="3223196" y="34598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7" name="Shape 6537"/>
          <p:cNvSpPr/>
          <p:nvPr/>
        </p:nvSpPr>
        <p:spPr>
          <a:xfrm>
            <a:off x="3350200" y="37749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8" name="Shape 6538"/>
          <p:cNvSpPr/>
          <p:nvPr/>
        </p:nvSpPr>
        <p:spPr>
          <a:xfrm>
            <a:off x="3375596" y="36122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9" name="Shape 6539"/>
          <p:cNvSpPr/>
          <p:nvPr/>
        </p:nvSpPr>
        <p:spPr>
          <a:xfrm>
            <a:off x="2762475" y="4317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0" name="Shape 6540"/>
          <p:cNvSpPr/>
          <p:nvPr/>
        </p:nvSpPr>
        <p:spPr>
          <a:xfrm>
            <a:off x="2787871" y="4154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1" name="Shape 6541"/>
          <p:cNvSpPr/>
          <p:nvPr/>
        </p:nvSpPr>
        <p:spPr>
          <a:xfrm>
            <a:off x="2521375" y="42157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2" name="Shape 6542"/>
          <p:cNvSpPr/>
          <p:nvPr/>
        </p:nvSpPr>
        <p:spPr>
          <a:xfrm>
            <a:off x="2546771" y="40530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43" name="Shape 6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1248">
            <a:off x="5569184" y="2522320"/>
            <a:ext cx="1740063" cy="2209874"/>
          </a:xfrm>
          <a:prstGeom prst="rect">
            <a:avLst/>
          </a:prstGeom>
          <a:noFill/>
          <a:ln>
            <a:noFill/>
          </a:ln>
        </p:spPr>
      </p:pic>
      <p:sp>
        <p:nvSpPr>
          <p:cNvPr id="6544" name="Shape 6544"/>
          <p:cNvSpPr txBox="1"/>
          <p:nvPr/>
        </p:nvSpPr>
        <p:spPr>
          <a:xfrm>
            <a:off x="6194051" y="4350232"/>
            <a:ext cx="835800" cy="144900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</a:rPr>
              <a:t>User:ClueBot NG</a:t>
            </a:r>
          </a:p>
        </p:txBody>
      </p:sp>
      <p:pic>
        <p:nvPicPr>
          <p:cNvPr id="6545" name="Shape 6545"/>
          <p:cNvPicPr preferRelativeResize="0"/>
          <p:nvPr/>
        </p:nvPicPr>
        <p:blipFill rotWithShape="1">
          <a:blip r:embed="rId5">
            <a:alphaModFix/>
          </a:blip>
          <a:srcRect b="17332" l="68335" r="6180" t="57250"/>
          <a:stretch/>
        </p:blipFill>
        <p:spPr>
          <a:xfrm>
            <a:off x="6391166" y="4099862"/>
            <a:ext cx="441596" cy="28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6" name="Shape 65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1210" y="3267292"/>
            <a:ext cx="671952" cy="33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547" name="Shape 6547"/>
          <p:cNvSpPr/>
          <p:nvPr/>
        </p:nvSpPr>
        <p:spPr>
          <a:xfrm>
            <a:off x="6347701" y="3377139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8" name="Shape 6548"/>
          <p:cNvSpPr/>
          <p:nvPr/>
        </p:nvSpPr>
        <p:spPr>
          <a:xfrm>
            <a:off x="6373098" y="3214419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9" name="Shape 6549"/>
          <p:cNvSpPr/>
          <p:nvPr/>
        </p:nvSpPr>
        <p:spPr>
          <a:xfrm>
            <a:off x="6649751" y="3377139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50" name="Shape 6550"/>
          <p:cNvSpPr/>
          <p:nvPr/>
        </p:nvSpPr>
        <p:spPr>
          <a:xfrm>
            <a:off x="6675147" y="3214419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551" name="Shape 6551"/>
          <p:cNvCxnSpPr/>
          <p:nvPr/>
        </p:nvCxnSpPr>
        <p:spPr>
          <a:xfrm flipH="1" rot="10800000">
            <a:off x="4418475" y="3693374"/>
            <a:ext cx="835800" cy="17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552" name="Shape 6552"/>
          <p:cNvCxnSpPr/>
          <p:nvPr/>
        </p:nvCxnSpPr>
        <p:spPr>
          <a:xfrm>
            <a:off x="5339675" y="605625"/>
            <a:ext cx="2465099" cy="494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56" name="Shape 6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7" name="Shape 65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61" name="Shape 6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2" name="Shape 656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pic>
        <p:nvPicPr>
          <p:cNvPr id="6563" name="Shape 6563"/>
          <p:cNvPicPr preferRelativeResize="0"/>
          <p:nvPr/>
        </p:nvPicPr>
        <p:blipFill rotWithShape="1">
          <a:blip r:embed="rId3">
            <a:alphaModFix/>
          </a:blip>
          <a:srcRect b="0" l="43819" r="-5" t="0"/>
          <a:stretch/>
        </p:blipFill>
        <p:spPr>
          <a:xfrm>
            <a:off x="7365809" y="151800"/>
            <a:ext cx="1618775" cy="1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564" name="Shape 6564"/>
          <p:cNvSpPr txBox="1"/>
          <p:nvPr/>
        </p:nvSpPr>
        <p:spPr>
          <a:xfrm>
            <a:off x="7392525" y="2014750"/>
            <a:ext cx="1527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Donna Haraway</a:t>
            </a:r>
          </a:p>
        </p:txBody>
      </p:sp>
      <p:sp>
        <p:nvSpPr>
          <p:cNvPr id="6565" name="Shape 6565"/>
          <p:cNvSpPr txBox="1"/>
          <p:nvPr/>
        </p:nvSpPr>
        <p:spPr>
          <a:xfrm>
            <a:off x="7365800" y="1843575"/>
            <a:ext cx="1618800" cy="224399"/>
          </a:xfrm>
          <a:prstGeom prst="rect">
            <a:avLst/>
          </a:prstGeom>
          <a:solidFill>
            <a:srgbClr val="000000">
              <a:alpha val="6038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Via commons</a:t>
            </a:r>
            <a:r>
              <a:rPr lang="en" sz="600">
                <a:solidFill>
                  <a:srgbClr val="FFFFFF"/>
                </a:solidFill>
              </a:rPr>
              <a:t>  CC-By_SA 3.0</a:t>
            </a:r>
          </a:p>
        </p:txBody>
      </p:sp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69" name="Shape 6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0" name="Shape 6570"/>
          <p:cNvSpPr/>
          <p:nvPr/>
        </p:nvSpPr>
        <p:spPr>
          <a:xfrm>
            <a:off x="898900" y="20500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71" name="Shape 6571"/>
          <p:cNvSpPr/>
          <p:nvPr/>
        </p:nvSpPr>
        <p:spPr>
          <a:xfrm>
            <a:off x="924296" y="18873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72" name="Shape 657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pic>
        <p:nvPicPr>
          <p:cNvPr id="6573" name="Shape 6573"/>
          <p:cNvPicPr preferRelativeResize="0"/>
          <p:nvPr/>
        </p:nvPicPr>
        <p:blipFill rotWithShape="1">
          <a:blip r:embed="rId3">
            <a:alphaModFix/>
          </a:blip>
          <a:srcRect b="0" l="43819" r="-5" t="0"/>
          <a:stretch/>
        </p:blipFill>
        <p:spPr>
          <a:xfrm>
            <a:off x="7365809" y="151800"/>
            <a:ext cx="1618775" cy="1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4" name="Shape 6574"/>
          <p:cNvSpPr txBox="1"/>
          <p:nvPr/>
        </p:nvSpPr>
        <p:spPr>
          <a:xfrm>
            <a:off x="7392525" y="2014750"/>
            <a:ext cx="1527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Donna Haraway</a:t>
            </a:r>
          </a:p>
        </p:txBody>
      </p:sp>
      <p:sp>
        <p:nvSpPr>
          <p:cNvPr id="6575" name="Shape 6575"/>
          <p:cNvSpPr txBox="1"/>
          <p:nvPr/>
        </p:nvSpPr>
        <p:spPr>
          <a:xfrm>
            <a:off x="7365800" y="1843575"/>
            <a:ext cx="1618800" cy="224399"/>
          </a:xfrm>
          <a:prstGeom prst="rect">
            <a:avLst/>
          </a:prstGeom>
          <a:solidFill>
            <a:srgbClr val="000000">
              <a:alpha val="6038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Via commons</a:t>
            </a:r>
            <a:r>
              <a:rPr lang="en" sz="600">
                <a:solidFill>
                  <a:srgbClr val="FFFFFF"/>
                </a:solidFill>
              </a:rPr>
              <a:t>  CC-By_SA 3.0</a:t>
            </a:r>
          </a:p>
        </p:txBody>
      </p:sp>
      <p:sp>
        <p:nvSpPr>
          <p:cNvPr id="6576" name="Shape 6576"/>
          <p:cNvSpPr/>
          <p:nvPr/>
        </p:nvSpPr>
        <p:spPr>
          <a:xfrm>
            <a:off x="741200" y="23350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77" name="Shape 6577"/>
          <p:cNvSpPr/>
          <p:nvPr/>
        </p:nvSpPr>
        <p:spPr>
          <a:xfrm>
            <a:off x="766596" y="21723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78" name="Shape 6578"/>
          <p:cNvSpPr/>
          <p:nvPr/>
        </p:nvSpPr>
        <p:spPr>
          <a:xfrm>
            <a:off x="1021550" y="21586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79" name="Shape 6579"/>
          <p:cNvSpPr/>
          <p:nvPr/>
        </p:nvSpPr>
        <p:spPr>
          <a:xfrm>
            <a:off x="1046946" y="19959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0" name="Shape 6580"/>
          <p:cNvSpPr txBox="1"/>
          <p:nvPr/>
        </p:nvSpPr>
        <p:spPr>
          <a:xfrm>
            <a:off x="324125" y="2712500"/>
            <a:ext cx="13989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Male scientists</a:t>
            </a:r>
          </a:p>
        </p:txBody>
      </p:sp>
      <p:sp>
        <p:nvSpPr>
          <p:cNvPr id="6581" name="Shape 6581"/>
          <p:cNvSpPr/>
          <p:nvPr/>
        </p:nvSpPr>
        <p:spPr>
          <a:xfrm>
            <a:off x="685717" y="3980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2" name="Shape 6582"/>
          <p:cNvSpPr/>
          <p:nvPr/>
        </p:nvSpPr>
        <p:spPr>
          <a:xfrm>
            <a:off x="711113" y="3817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3" name="Shape 6583"/>
          <p:cNvSpPr/>
          <p:nvPr/>
        </p:nvSpPr>
        <p:spPr>
          <a:xfrm>
            <a:off x="966067" y="38043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4" name="Shape 6584"/>
          <p:cNvSpPr/>
          <p:nvPr/>
        </p:nvSpPr>
        <p:spPr>
          <a:xfrm>
            <a:off x="991463" y="36416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5" name="Shape 6585"/>
          <p:cNvSpPr txBox="1"/>
          <p:nvPr/>
        </p:nvSpPr>
        <p:spPr>
          <a:xfrm>
            <a:off x="268642" y="4358150"/>
            <a:ext cx="17103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Female* scientists</a:t>
            </a:r>
          </a:p>
        </p:txBody>
      </p:sp>
      <p:sp>
        <p:nvSpPr>
          <p:cNvPr id="6586" name="Shape 6586"/>
          <p:cNvSpPr/>
          <p:nvPr/>
        </p:nvSpPr>
        <p:spPr>
          <a:xfrm>
            <a:off x="893600" y="24874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7" name="Shape 6587"/>
          <p:cNvSpPr/>
          <p:nvPr/>
        </p:nvSpPr>
        <p:spPr>
          <a:xfrm>
            <a:off x="918996" y="23247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8" name="Shape 6588"/>
          <p:cNvSpPr/>
          <p:nvPr/>
        </p:nvSpPr>
        <p:spPr>
          <a:xfrm>
            <a:off x="1177300" y="2362245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9" name="Shape 6589"/>
          <p:cNvSpPr/>
          <p:nvPr/>
        </p:nvSpPr>
        <p:spPr>
          <a:xfrm>
            <a:off x="1202696" y="2199525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90" name="Shape 6590"/>
          <p:cNvSpPr/>
          <p:nvPr/>
        </p:nvSpPr>
        <p:spPr>
          <a:xfrm>
            <a:off x="460850" y="24436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91" name="Shape 6591"/>
          <p:cNvSpPr/>
          <p:nvPr/>
        </p:nvSpPr>
        <p:spPr>
          <a:xfrm>
            <a:off x="486246" y="22808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92" name="Shape 6592"/>
          <p:cNvPicPr preferRelativeResize="0"/>
          <p:nvPr/>
        </p:nvPicPr>
        <p:blipFill rotWithShape="1">
          <a:blip r:embed="rId5">
            <a:alphaModFix/>
          </a:blip>
          <a:srcRect b="0" l="14900" r="18160" t="0"/>
          <a:stretch/>
        </p:blipFill>
        <p:spPr>
          <a:xfrm>
            <a:off x="2758949" y="2557075"/>
            <a:ext cx="1398900" cy="13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593" name="Shape 6593"/>
          <p:cNvSpPr/>
          <p:nvPr/>
        </p:nvSpPr>
        <p:spPr>
          <a:xfrm>
            <a:off x="1404125" y="38602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94" name="Shape 6594"/>
          <p:cNvSpPr/>
          <p:nvPr/>
        </p:nvSpPr>
        <p:spPr>
          <a:xfrm>
            <a:off x="1429521" y="36975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95" name="Shape 6595"/>
          <p:cNvSpPr/>
          <p:nvPr/>
        </p:nvSpPr>
        <p:spPr>
          <a:xfrm>
            <a:off x="1123775" y="39687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96" name="Shape 6596"/>
          <p:cNvSpPr/>
          <p:nvPr/>
        </p:nvSpPr>
        <p:spPr>
          <a:xfrm>
            <a:off x="1149171" y="38060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00" name="Shape 6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01" name="Shape 6601"/>
          <p:cNvCxnSpPr/>
          <p:nvPr/>
        </p:nvCxnSpPr>
        <p:spPr>
          <a:xfrm>
            <a:off x="298550" y="3266925"/>
            <a:ext cx="70625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6602" name="Shape 6602"/>
          <p:cNvSpPr/>
          <p:nvPr/>
        </p:nvSpPr>
        <p:spPr>
          <a:xfrm>
            <a:off x="898900" y="20500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03" name="Shape 6603"/>
          <p:cNvSpPr/>
          <p:nvPr/>
        </p:nvSpPr>
        <p:spPr>
          <a:xfrm>
            <a:off x="924296" y="18873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04" name="Shape 660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pic>
        <p:nvPicPr>
          <p:cNvPr id="6605" name="Shape 6605"/>
          <p:cNvPicPr preferRelativeResize="0"/>
          <p:nvPr/>
        </p:nvPicPr>
        <p:blipFill rotWithShape="1">
          <a:blip r:embed="rId3">
            <a:alphaModFix/>
          </a:blip>
          <a:srcRect b="0" l="43819" r="-5" t="0"/>
          <a:stretch/>
        </p:blipFill>
        <p:spPr>
          <a:xfrm>
            <a:off x="7365809" y="151800"/>
            <a:ext cx="1618775" cy="1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06" name="Shape 6606"/>
          <p:cNvSpPr txBox="1"/>
          <p:nvPr/>
        </p:nvSpPr>
        <p:spPr>
          <a:xfrm>
            <a:off x="7392525" y="2014750"/>
            <a:ext cx="1527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Donna Haraway</a:t>
            </a:r>
          </a:p>
        </p:txBody>
      </p:sp>
      <p:sp>
        <p:nvSpPr>
          <p:cNvPr id="6607" name="Shape 6607"/>
          <p:cNvSpPr txBox="1"/>
          <p:nvPr/>
        </p:nvSpPr>
        <p:spPr>
          <a:xfrm>
            <a:off x="7365800" y="1843575"/>
            <a:ext cx="1618800" cy="224399"/>
          </a:xfrm>
          <a:prstGeom prst="rect">
            <a:avLst/>
          </a:prstGeom>
          <a:solidFill>
            <a:srgbClr val="000000">
              <a:alpha val="6038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Via commons</a:t>
            </a:r>
            <a:r>
              <a:rPr lang="en" sz="600">
                <a:solidFill>
                  <a:srgbClr val="FFFFFF"/>
                </a:solidFill>
              </a:rPr>
              <a:t>  CC-By_SA 3.0</a:t>
            </a:r>
          </a:p>
        </p:txBody>
      </p:sp>
      <p:sp>
        <p:nvSpPr>
          <p:cNvPr id="6608" name="Shape 6608"/>
          <p:cNvSpPr/>
          <p:nvPr/>
        </p:nvSpPr>
        <p:spPr>
          <a:xfrm>
            <a:off x="741200" y="23350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09" name="Shape 6609"/>
          <p:cNvSpPr/>
          <p:nvPr/>
        </p:nvSpPr>
        <p:spPr>
          <a:xfrm>
            <a:off x="766596" y="21723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0" name="Shape 6610"/>
          <p:cNvSpPr/>
          <p:nvPr/>
        </p:nvSpPr>
        <p:spPr>
          <a:xfrm>
            <a:off x="1021550" y="21586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1" name="Shape 6611"/>
          <p:cNvSpPr/>
          <p:nvPr/>
        </p:nvSpPr>
        <p:spPr>
          <a:xfrm>
            <a:off x="1046946" y="19959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2" name="Shape 6612"/>
          <p:cNvSpPr txBox="1"/>
          <p:nvPr/>
        </p:nvSpPr>
        <p:spPr>
          <a:xfrm>
            <a:off x="324125" y="2712500"/>
            <a:ext cx="13989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Male scientists</a:t>
            </a:r>
          </a:p>
        </p:txBody>
      </p:sp>
      <p:sp>
        <p:nvSpPr>
          <p:cNvPr id="6613" name="Shape 6613"/>
          <p:cNvSpPr/>
          <p:nvPr/>
        </p:nvSpPr>
        <p:spPr>
          <a:xfrm>
            <a:off x="685717" y="3980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4" name="Shape 6614"/>
          <p:cNvSpPr/>
          <p:nvPr/>
        </p:nvSpPr>
        <p:spPr>
          <a:xfrm>
            <a:off x="711113" y="3817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5" name="Shape 6615"/>
          <p:cNvSpPr/>
          <p:nvPr/>
        </p:nvSpPr>
        <p:spPr>
          <a:xfrm>
            <a:off x="966067" y="38043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6" name="Shape 6616"/>
          <p:cNvSpPr/>
          <p:nvPr/>
        </p:nvSpPr>
        <p:spPr>
          <a:xfrm>
            <a:off x="991463" y="36416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7" name="Shape 6617"/>
          <p:cNvSpPr txBox="1"/>
          <p:nvPr/>
        </p:nvSpPr>
        <p:spPr>
          <a:xfrm>
            <a:off x="268642" y="4358150"/>
            <a:ext cx="17103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Female* scientists</a:t>
            </a:r>
          </a:p>
        </p:txBody>
      </p:sp>
      <p:sp>
        <p:nvSpPr>
          <p:cNvPr id="6618" name="Shape 6618"/>
          <p:cNvSpPr/>
          <p:nvPr/>
        </p:nvSpPr>
        <p:spPr>
          <a:xfrm>
            <a:off x="893600" y="24874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9" name="Shape 6619"/>
          <p:cNvSpPr/>
          <p:nvPr/>
        </p:nvSpPr>
        <p:spPr>
          <a:xfrm>
            <a:off x="918996" y="23247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0" name="Shape 6620"/>
          <p:cNvSpPr/>
          <p:nvPr/>
        </p:nvSpPr>
        <p:spPr>
          <a:xfrm>
            <a:off x="1177300" y="2362245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1" name="Shape 6621"/>
          <p:cNvSpPr/>
          <p:nvPr/>
        </p:nvSpPr>
        <p:spPr>
          <a:xfrm>
            <a:off x="1202696" y="2199525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2" name="Shape 6622"/>
          <p:cNvSpPr/>
          <p:nvPr/>
        </p:nvSpPr>
        <p:spPr>
          <a:xfrm>
            <a:off x="460850" y="24436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3" name="Shape 6623"/>
          <p:cNvSpPr/>
          <p:nvPr/>
        </p:nvSpPr>
        <p:spPr>
          <a:xfrm>
            <a:off x="486246" y="22808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624" name="Shape 6624"/>
          <p:cNvPicPr preferRelativeResize="0"/>
          <p:nvPr/>
        </p:nvPicPr>
        <p:blipFill rotWithShape="1">
          <a:blip r:embed="rId5">
            <a:alphaModFix/>
          </a:blip>
          <a:srcRect b="0" l="14900" r="18160" t="0"/>
          <a:stretch/>
        </p:blipFill>
        <p:spPr>
          <a:xfrm>
            <a:off x="2758949" y="2557075"/>
            <a:ext cx="1398900" cy="139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25" name="Shape 6625"/>
          <p:cNvCxnSpPr/>
          <p:nvPr/>
        </p:nvCxnSpPr>
        <p:spPr>
          <a:xfrm flipH="1">
            <a:off x="1501049" y="1518325"/>
            <a:ext cx="716700" cy="597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626" name="Shape 6626"/>
          <p:cNvSpPr/>
          <p:nvPr/>
        </p:nvSpPr>
        <p:spPr>
          <a:xfrm>
            <a:off x="1404125" y="38602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7" name="Shape 6627"/>
          <p:cNvSpPr/>
          <p:nvPr/>
        </p:nvSpPr>
        <p:spPr>
          <a:xfrm>
            <a:off x="1429521" y="36975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8" name="Shape 6628"/>
          <p:cNvSpPr/>
          <p:nvPr/>
        </p:nvSpPr>
        <p:spPr>
          <a:xfrm>
            <a:off x="1123775" y="39687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9" name="Shape 6629"/>
          <p:cNvSpPr/>
          <p:nvPr/>
        </p:nvSpPr>
        <p:spPr>
          <a:xfrm>
            <a:off x="1149171" y="38060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33" name="Shape 6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34" name="Shape 6634"/>
          <p:cNvCxnSpPr/>
          <p:nvPr/>
        </p:nvCxnSpPr>
        <p:spPr>
          <a:xfrm>
            <a:off x="298550" y="3266925"/>
            <a:ext cx="70625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6635" name="Shape 6635"/>
          <p:cNvSpPr/>
          <p:nvPr/>
        </p:nvSpPr>
        <p:spPr>
          <a:xfrm>
            <a:off x="898900" y="20500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36" name="Shape 6636"/>
          <p:cNvSpPr/>
          <p:nvPr/>
        </p:nvSpPr>
        <p:spPr>
          <a:xfrm>
            <a:off x="924296" y="18873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37" name="Shape 66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pic>
        <p:nvPicPr>
          <p:cNvPr id="6638" name="Shape 6638"/>
          <p:cNvPicPr preferRelativeResize="0"/>
          <p:nvPr/>
        </p:nvPicPr>
        <p:blipFill rotWithShape="1">
          <a:blip r:embed="rId3">
            <a:alphaModFix/>
          </a:blip>
          <a:srcRect b="0" l="43819" r="-5" t="0"/>
          <a:stretch/>
        </p:blipFill>
        <p:spPr>
          <a:xfrm>
            <a:off x="7365809" y="151800"/>
            <a:ext cx="1618775" cy="1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39" name="Shape 6639"/>
          <p:cNvSpPr txBox="1"/>
          <p:nvPr/>
        </p:nvSpPr>
        <p:spPr>
          <a:xfrm>
            <a:off x="7392525" y="2014750"/>
            <a:ext cx="1527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Donna Haraway</a:t>
            </a:r>
          </a:p>
        </p:txBody>
      </p:sp>
      <p:sp>
        <p:nvSpPr>
          <p:cNvPr id="6640" name="Shape 6640"/>
          <p:cNvSpPr txBox="1"/>
          <p:nvPr/>
        </p:nvSpPr>
        <p:spPr>
          <a:xfrm>
            <a:off x="7365800" y="1843575"/>
            <a:ext cx="1618800" cy="224399"/>
          </a:xfrm>
          <a:prstGeom prst="rect">
            <a:avLst/>
          </a:prstGeom>
          <a:solidFill>
            <a:srgbClr val="000000">
              <a:alpha val="6038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Via commons</a:t>
            </a:r>
            <a:r>
              <a:rPr lang="en" sz="600">
                <a:solidFill>
                  <a:srgbClr val="FFFFFF"/>
                </a:solidFill>
              </a:rPr>
              <a:t>  CC-By_SA 3.0</a:t>
            </a:r>
          </a:p>
        </p:txBody>
      </p:sp>
      <p:sp>
        <p:nvSpPr>
          <p:cNvPr id="6641" name="Shape 6641"/>
          <p:cNvSpPr/>
          <p:nvPr/>
        </p:nvSpPr>
        <p:spPr>
          <a:xfrm>
            <a:off x="741200" y="23350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2" name="Shape 6642"/>
          <p:cNvSpPr/>
          <p:nvPr/>
        </p:nvSpPr>
        <p:spPr>
          <a:xfrm>
            <a:off x="766596" y="21723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3" name="Shape 6643"/>
          <p:cNvSpPr/>
          <p:nvPr/>
        </p:nvSpPr>
        <p:spPr>
          <a:xfrm>
            <a:off x="1021550" y="21586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4" name="Shape 6644"/>
          <p:cNvSpPr/>
          <p:nvPr/>
        </p:nvSpPr>
        <p:spPr>
          <a:xfrm>
            <a:off x="1046946" y="19959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5" name="Shape 6645"/>
          <p:cNvSpPr txBox="1"/>
          <p:nvPr/>
        </p:nvSpPr>
        <p:spPr>
          <a:xfrm>
            <a:off x="324125" y="2712500"/>
            <a:ext cx="13989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Male scientists</a:t>
            </a:r>
          </a:p>
        </p:txBody>
      </p:sp>
      <p:sp>
        <p:nvSpPr>
          <p:cNvPr id="6646" name="Shape 6646"/>
          <p:cNvSpPr/>
          <p:nvPr/>
        </p:nvSpPr>
        <p:spPr>
          <a:xfrm>
            <a:off x="685717" y="3980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7" name="Shape 6647"/>
          <p:cNvSpPr/>
          <p:nvPr/>
        </p:nvSpPr>
        <p:spPr>
          <a:xfrm>
            <a:off x="711113" y="3817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8" name="Shape 6648"/>
          <p:cNvSpPr/>
          <p:nvPr/>
        </p:nvSpPr>
        <p:spPr>
          <a:xfrm>
            <a:off x="966067" y="38043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9" name="Shape 6649"/>
          <p:cNvSpPr/>
          <p:nvPr/>
        </p:nvSpPr>
        <p:spPr>
          <a:xfrm>
            <a:off x="991463" y="36416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0" name="Shape 6650"/>
          <p:cNvSpPr txBox="1"/>
          <p:nvPr/>
        </p:nvSpPr>
        <p:spPr>
          <a:xfrm>
            <a:off x="268642" y="4358150"/>
            <a:ext cx="17103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Female* scientists</a:t>
            </a:r>
          </a:p>
        </p:txBody>
      </p:sp>
      <p:sp>
        <p:nvSpPr>
          <p:cNvPr id="6651" name="Shape 6651"/>
          <p:cNvSpPr/>
          <p:nvPr/>
        </p:nvSpPr>
        <p:spPr>
          <a:xfrm>
            <a:off x="893600" y="24874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2" name="Shape 6652"/>
          <p:cNvSpPr/>
          <p:nvPr/>
        </p:nvSpPr>
        <p:spPr>
          <a:xfrm>
            <a:off x="918996" y="23247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3" name="Shape 6653"/>
          <p:cNvSpPr/>
          <p:nvPr/>
        </p:nvSpPr>
        <p:spPr>
          <a:xfrm>
            <a:off x="1177300" y="2362245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4" name="Shape 6654"/>
          <p:cNvSpPr/>
          <p:nvPr/>
        </p:nvSpPr>
        <p:spPr>
          <a:xfrm>
            <a:off x="1202696" y="2199525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5" name="Shape 6655"/>
          <p:cNvSpPr/>
          <p:nvPr/>
        </p:nvSpPr>
        <p:spPr>
          <a:xfrm>
            <a:off x="460850" y="24436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6" name="Shape 6656"/>
          <p:cNvSpPr/>
          <p:nvPr/>
        </p:nvSpPr>
        <p:spPr>
          <a:xfrm>
            <a:off x="486246" y="22808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657" name="Shape 6657"/>
          <p:cNvPicPr preferRelativeResize="0"/>
          <p:nvPr/>
        </p:nvPicPr>
        <p:blipFill rotWithShape="1">
          <a:blip r:embed="rId5">
            <a:alphaModFix/>
          </a:blip>
          <a:srcRect b="0" l="14900" r="18160" t="0"/>
          <a:stretch/>
        </p:blipFill>
        <p:spPr>
          <a:xfrm>
            <a:off x="2758949" y="2557075"/>
            <a:ext cx="1398900" cy="139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58" name="Shape 6658"/>
          <p:cNvCxnSpPr/>
          <p:nvPr/>
        </p:nvCxnSpPr>
        <p:spPr>
          <a:xfrm rot="10800000">
            <a:off x="1586449" y="4009024"/>
            <a:ext cx="801900" cy="5715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659" name="Shape 6659"/>
          <p:cNvSpPr/>
          <p:nvPr/>
        </p:nvSpPr>
        <p:spPr>
          <a:xfrm>
            <a:off x="1404125" y="38602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0" name="Shape 6660"/>
          <p:cNvSpPr/>
          <p:nvPr/>
        </p:nvSpPr>
        <p:spPr>
          <a:xfrm>
            <a:off x="1429521" y="36975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1" name="Shape 6661"/>
          <p:cNvSpPr/>
          <p:nvPr/>
        </p:nvSpPr>
        <p:spPr>
          <a:xfrm>
            <a:off x="1123775" y="39687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2" name="Shape 6662"/>
          <p:cNvSpPr/>
          <p:nvPr/>
        </p:nvSpPr>
        <p:spPr>
          <a:xfrm>
            <a:off x="1149171" y="38060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66" name="Shape 6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67" name="Shape 6667"/>
          <p:cNvCxnSpPr/>
          <p:nvPr/>
        </p:nvCxnSpPr>
        <p:spPr>
          <a:xfrm>
            <a:off x="298550" y="3266925"/>
            <a:ext cx="70625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6668" name="Shape 6668"/>
          <p:cNvSpPr/>
          <p:nvPr/>
        </p:nvSpPr>
        <p:spPr>
          <a:xfrm>
            <a:off x="898900" y="20500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9" name="Shape 6669"/>
          <p:cNvSpPr/>
          <p:nvPr/>
        </p:nvSpPr>
        <p:spPr>
          <a:xfrm>
            <a:off x="924296" y="18873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0" name="Shape 66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pic>
        <p:nvPicPr>
          <p:cNvPr id="6671" name="Shape 6671"/>
          <p:cNvPicPr preferRelativeResize="0"/>
          <p:nvPr/>
        </p:nvPicPr>
        <p:blipFill rotWithShape="1">
          <a:blip r:embed="rId3">
            <a:alphaModFix/>
          </a:blip>
          <a:srcRect b="0" l="43819" r="-5" t="0"/>
          <a:stretch/>
        </p:blipFill>
        <p:spPr>
          <a:xfrm>
            <a:off x="7365809" y="151800"/>
            <a:ext cx="1618775" cy="1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72" name="Shape 6672"/>
          <p:cNvSpPr txBox="1"/>
          <p:nvPr/>
        </p:nvSpPr>
        <p:spPr>
          <a:xfrm>
            <a:off x="7392525" y="2014750"/>
            <a:ext cx="1527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Donna Haraway</a:t>
            </a:r>
          </a:p>
        </p:txBody>
      </p:sp>
      <p:sp>
        <p:nvSpPr>
          <p:cNvPr id="6673" name="Shape 6673"/>
          <p:cNvSpPr txBox="1"/>
          <p:nvPr/>
        </p:nvSpPr>
        <p:spPr>
          <a:xfrm>
            <a:off x="7365800" y="1843575"/>
            <a:ext cx="1618800" cy="224399"/>
          </a:xfrm>
          <a:prstGeom prst="rect">
            <a:avLst/>
          </a:prstGeom>
          <a:solidFill>
            <a:srgbClr val="000000">
              <a:alpha val="6038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Via commons</a:t>
            </a:r>
            <a:r>
              <a:rPr lang="en" sz="600">
                <a:solidFill>
                  <a:srgbClr val="FFFFFF"/>
                </a:solidFill>
              </a:rPr>
              <a:t>  CC-By_SA 3.0</a:t>
            </a:r>
          </a:p>
        </p:txBody>
      </p:sp>
      <p:sp>
        <p:nvSpPr>
          <p:cNvPr id="6674" name="Shape 6674"/>
          <p:cNvSpPr/>
          <p:nvPr/>
        </p:nvSpPr>
        <p:spPr>
          <a:xfrm>
            <a:off x="741200" y="23350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5" name="Shape 6675"/>
          <p:cNvSpPr/>
          <p:nvPr/>
        </p:nvSpPr>
        <p:spPr>
          <a:xfrm>
            <a:off x="766596" y="21723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6" name="Shape 6676"/>
          <p:cNvSpPr/>
          <p:nvPr/>
        </p:nvSpPr>
        <p:spPr>
          <a:xfrm>
            <a:off x="1021550" y="21586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7" name="Shape 6677"/>
          <p:cNvSpPr/>
          <p:nvPr/>
        </p:nvSpPr>
        <p:spPr>
          <a:xfrm>
            <a:off x="1046946" y="19959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8" name="Shape 6678"/>
          <p:cNvSpPr txBox="1"/>
          <p:nvPr/>
        </p:nvSpPr>
        <p:spPr>
          <a:xfrm>
            <a:off x="324125" y="2712500"/>
            <a:ext cx="13989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Male scientists</a:t>
            </a:r>
          </a:p>
        </p:txBody>
      </p:sp>
      <p:sp>
        <p:nvSpPr>
          <p:cNvPr id="6679" name="Shape 6679"/>
          <p:cNvSpPr/>
          <p:nvPr/>
        </p:nvSpPr>
        <p:spPr>
          <a:xfrm>
            <a:off x="685717" y="3980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0" name="Shape 6680"/>
          <p:cNvSpPr/>
          <p:nvPr/>
        </p:nvSpPr>
        <p:spPr>
          <a:xfrm>
            <a:off x="711113" y="3817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1" name="Shape 6681"/>
          <p:cNvSpPr/>
          <p:nvPr/>
        </p:nvSpPr>
        <p:spPr>
          <a:xfrm>
            <a:off x="966067" y="38043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2" name="Shape 6682"/>
          <p:cNvSpPr/>
          <p:nvPr/>
        </p:nvSpPr>
        <p:spPr>
          <a:xfrm>
            <a:off x="991463" y="36416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3" name="Shape 6683"/>
          <p:cNvSpPr txBox="1"/>
          <p:nvPr/>
        </p:nvSpPr>
        <p:spPr>
          <a:xfrm>
            <a:off x="268642" y="4358150"/>
            <a:ext cx="17103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Female* scientists</a:t>
            </a:r>
          </a:p>
        </p:txBody>
      </p:sp>
      <p:sp>
        <p:nvSpPr>
          <p:cNvPr id="6684" name="Shape 6684"/>
          <p:cNvSpPr/>
          <p:nvPr/>
        </p:nvSpPr>
        <p:spPr>
          <a:xfrm>
            <a:off x="893600" y="24874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5" name="Shape 6685"/>
          <p:cNvSpPr/>
          <p:nvPr/>
        </p:nvSpPr>
        <p:spPr>
          <a:xfrm>
            <a:off x="918996" y="23247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6" name="Shape 6686"/>
          <p:cNvSpPr/>
          <p:nvPr/>
        </p:nvSpPr>
        <p:spPr>
          <a:xfrm>
            <a:off x="1177300" y="2362245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7" name="Shape 6687"/>
          <p:cNvSpPr/>
          <p:nvPr/>
        </p:nvSpPr>
        <p:spPr>
          <a:xfrm>
            <a:off x="1202696" y="2199525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8" name="Shape 6688"/>
          <p:cNvSpPr/>
          <p:nvPr/>
        </p:nvSpPr>
        <p:spPr>
          <a:xfrm>
            <a:off x="460850" y="24436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9" name="Shape 6689"/>
          <p:cNvSpPr/>
          <p:nvPr/>
        </p:nvSpPr>
        <p:spPr>
          <a:xfrm>
            <a:off x="486246" y="22808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690" name="Shape 6690"/>
          <p:cNvPicPr preferRelativeResize="0"/>
          <p:nvPr/>
        </p:nvPicPr>
        <p:blipFill rotWithShape="1">
          <a:blip r:embed="rId5">
            <a:alphaModFix/>
          </a:blip>
          <a:srcRect b="0" l="14900" r="18160" t="0"/>
          <a:stretch/>
        </p:blipFill>
        <p:spPr>
          <a:xfrm>
            <a:off x="2758949" y="2557075"/>
            <a:ext cx="1398900" cy="139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91" name="Shape 6691"/>
          <p:cNvCxnSpPr/>
          <p:nvPr/>
        </p:nvCxnSpPr>
        <p:spPr>
          <a:xfrm flipH="1" rot="10800000">
            <a:off x="1663325" y="3889724"/>
            <a:ext cx="963899" cy="264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692" name="Shape 6692"/>
          <p:cNvCxnSpPr/>
          <p:nvPr/>
        </p:nvCxnSpPr>
        <p:spPr>
          <a:xfrm>
            <a:off x="1638800" y="2297300"/>
            <a:ext cx="979799" cy="3299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693" name="Shape 6693"/>
          <p:cNvSpPr/>
          <p:nvPr/>
        </p:nvSpPr>
        <p:spPr>
          <a:xfrm>
            <a:off x="1404125" y="38602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94" name="Shape 6694"/>
          <p:cNvSpPr/>
          <p:nvPr/>
        </p:nvSpPr>
        <p:spPr>
          <a:xfrm>
            <a:off x="1429521" y="36975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95" name="Shape 6695"/>
          <p:cNvSpPr/>
          <p:nvPr/>
        </p:nvSpPr>
        <p:spPr>
          <a:xfrm>
            <a:off x="1123775" y="39687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96" name="Shape 6696"/>
          <p:cNvSpPr/>
          <p:nvPr/>
        </p:nvSpPr>
        <p:spPr>
          <a:xfrm>
            <a:off x="1149171" y="38060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00" name="Shape 6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01" name="Shape 6701"/>
          <p:cNvCxnSpPr/>
          <p:nvPr/>
        </p:nvCxnSpPr>
        <p:spPr>
          <a:xfrm>
            <a:off x="298550" y="3266925"/>
            <a:ext cx="70625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6702" name="Shape 6702"/>
          <p:cNvSpPr/>
          <p:nvPr/>
        </p:nvSpPr>
        <p:spPr>
          <a:xfrm>
            <a:off x="898900" y="20500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3" name="Shape 6703"/>
          <p:cNvSpPr/>
          <p:nvPr/>
        </p:nvSpPr>
        <p:spPr>
          <a:xfrm>
            <a:off x="924296" y="18873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4" name="Shape 670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pic>
        <p:nvPicPr>
          <p:cNvPr id="6705" name="Shape 6705"/>
          <p:cNvPicPr preferRelativeResize="0"/>
          <p:nvPr/>
        </p:nvPicPr>
        <p:blipFill rotWithShape="1">
          <a:blip r:embed="rId3">
            <a:alphaModFix/>
          </a:blip>
          <a:srcRect b="0" l="43819" r="-5" t="0"/>
          <a:stretch/>
        </p:blipFill>
        <p:spPr>
          <a:xfrm>
            <a:off x="7365809" y="151800"/>
            <a:ext cx="1618775" cy="1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6" name="Shape 6706"/>
          <p:cNvSpPr txBox="1"/>
          <p:nvPr/>
        </p:nvSpPr>
        <p:spPr>
          <a:xfrm>
            <a:off x="7392525" y="2014750"/>
            <a:ext cx="1527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Donna Haraway</a:t>
            </a:r>
          </a:p>
        </p:txBody>
      </p:sp>
      <p:sp>
        <p:nvSpPr>
          <p:cNvPr id="6707" name="Shape 6707"/>
          <p:cNvSpPr txBox="1"/>
          <p:nvPr/>
        </p:nvSpPr>
        <p:spPr>
          <a:xfrm>
            <a:off x="7365800" y="1843575"/>
            <a:ext cx="1618800" cy="224399"/>
          </a:xfrm>
          <a:prstGeom prst="rect">
            <a:avLst/>
          </a:prstGeom>
          <a:solidFill>
            <a:srgbClr val="000000">
              <a:alpha val="6038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Via commons</a:t>
            </a:r>
            <a:r>
              <a:rPr lang="en" sz="600">
                <a:solidFill>
                  <a:srgbClr val="FFFFFF"/>
                </a:solidFill>
              </a:rPr>
              <a:t>  CC-By_SA 3.0</a:t>
            </a:r>
          </a:p>
        </p:txBody>
      </p:sp>
      <p:sp>
        <p:nvSpPr>
          <p:cNvPr id="6708" name="Shape 6708"/>
          <p:cNvSpPr/>
          <p:nvPr/>
        </p:nvSpPr>
        <p:spPr>
          <a:xfrm>
            <a:off x="741200" y="23350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9" name="Shape 6709"/>
          <p:cNvSpPr/>
          <p:nvPr/>
        </p:nvSpPr>
        <p:spPr>
          <a:xfrm>
            <a:off x="766596" y="21723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0" name="Shape 6710"/>
          <p:cNvSpPr/>
          <p:nvPr/>
        </p:nvSpPr>
        <p:spPr>
          <a:xfrm>
            <a:off x="1021550" y="21586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1" name="Shape 6711"/>
          <p:cNvSpPr/>
          <p:nvPr/>
        </p:nvSpPr>
        <p:spPr>
          <a:xfrm>
            <a:off x="1046946" y="19959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2" name="Shape 6712"/>
          <p:cNvSpPr txBox="1"/>
          <p:nvPr/>
        </p:nvSpPr>
        <p:spPr>
          <a:xfrm>
            <a:off x="324125" y="2712500"/>
            <a:ext cx="13989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Male scientists</a:t>
            </a:r>
          </a:p>
        </p:txBody>
      </p:sp>
      <p:sp>
        <p:nvSpPr>
          <p:cNvPr id="6713" name="Shape 6713"/>
          <p:cNvSpPr/>
          <p:nvPr/>
        </p:nvSpPr>
        <p:spPr>
          <a:xfrm>
            <a:off x="685717" y="3980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4" name="Shape 6714"/>
          <p:cNvSpPr/>
          <p:nvPr/>
        </p:nvSpPr>
        <p:spPr>
          <a:xfrm>
            <a:off x="711113" y="3817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5" name="Shape 6715"/>
          <p:cNvSpPr/>
          <p:nvPr/>
        </p:nvSpPr>
        <p:spPr>
          <a:xfrm>
            <a:off x="966067" y="38043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6" name="Shape 6716"/>
          <p:cNvSpPr/>
          <p:nvPr/>
        </p:nvSpPr>
        <p:spPr>
          <a:xfrm>
            <a:off x="991463" y="36416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7" name="Shape 6717"/>
          <p:cNvSpPr txBox="1"/>
          <p:nvPr/>
        </p:nvSpPr>
        <p:spPr>
          <a:xfrm>
            <a:off x="268642" y="4358150"/>
            <a:ext cx="17103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Female* scientists</a:t>
            </a:r>
          </a:p>
        </p:txBody>
      </p:sp>
      <p:sp>
        <p:nvSpPr>
          <p:cNvPr id="6718" name="Shape 6718"/>
          <p:cNvSpPr/>
          <p:nvPr/>
        </p:nvSpPr>
        <p:spPr>
          <a:xfrm>
            <a:off x="893600" y="24874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9" name="Shape 6719"/>
          <p:cNvSpPr/>
          <p:nvPr/>
        </p:nvSpPr>
        <p:spPr>
          <a:xfrm>
            <a:off x="918996" y="23247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20" name="Shape 6720"/>
          <p:cNvSpPr/>
          <p:nvPr/>
        </p:nvSpPr>
        <p:spPr>
          <a:xfrm>
            <a:off x="1177300" y="2362245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21" name="Shape 6721"/>
          <p:cNvSpPr/>
          <p:nvPr/>
        </p:nvSpPr>
        <p:spPr>
          <a:xfrm>
            <a:off x="1202696" y="2199525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22" name="Shape 6722"/>
          <p:cNvSpPr/>
          <p:nvPr/>
        </p:nvSpPr>
        <p:spPr>
          <a:xfrm>
            <a:off x="460850" y="24436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23" name="Shape 6723"/>
          <p:cNvSpPr/>
          <p:nvPr/>
        </p:nvSpPr>
        <p:spPr>
          <a:xfrm>
            <a:off x="486246" y="22808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24" name="Shape 6724"/>
          <p:cNvPicPr preferRelativeResize="0"/>
          <p:nvPr/>
        </p:nvPicPr>
        <p:blipFill rotWithShape="1">
          <a:blip r:embed="rId5">
            <a:alphaModFix/>
          </a:blip>
          <a:srcRect b="0" l="14900" r="18160" t="0"/>
          <a:stretch/>
        </p:blipFill>
        <p:spPr>
          <a:xfrm>
            <a:off x="2758949" y="2557075"/>
            <a:ext cx="1398900" cy="13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725" name="Shape 6725"/>
          <p:cNvSpPr txBox="1"/>
          <p:nvPr/>
        </p:nvSpPr>
        <p:spPr>
          <a:xfrm>
            <a:off x="4717025" y="2209100"/>
            <a:ext cx="17103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reproductive competition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dominance</a:t>
            </a:r>
          </a:p>
        </p:txBody>
      </p:sp>
      <p:sp>
        <p:nvSpPr>
          <p:cNvPr id="6726" name="Shape 6726"/>
          <p:cNvSpPr txBox="1"/>
          <p:nvPr/>
        </p:nvSpPr>
        <p:spPr>
          <a:xfrm>
            <a:off x="4741457" y="3641625"/>
            <a:ext cx="19119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communication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social grooming</a:t>
            </a:r>
          </a:p>
        </p:txBody>
      </p:sp>
      <p:cxnSp>
        <p:nvCxnSpPr>
          <p:cNvPr id="6727" name="Shape 6727"/>
          <p:cNvCxnSpPr/>
          <p:nvPr/>
        </p:nvCxnSpPr>
        <p:spPr>
          <a:xfrm>
            <a:off x="4316100" y="3966375"/>
            <a:ext cx="579899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28" name="Shape 6728"/>
          <p:cNvCxnSpPr/>
          <p:nvPr/>
        </p:nvCxnSpPr>
        <p:spPr>
          <a:xfrm flipH="1" rot="10800000">
            <a:off x="4239325" y="2330124"/>
            <a:ext cx="614399" cy="135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729" name="Shape 6729"/>
          <p:cNvSpPr/>
          <p:nvPr/>
        </p:nvSpPr>
        <p:spPr>
          <a:xfrm>
            <a:off x="1404125" y="38602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30" name="Shape 6730"/>
          <p:cNvSpPr/>
          <p:nvPr/>
        </p:nvSpPr>
        <p:spPr>
          <a:xfrm>
            <a:off x="1429521" y="36975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31" name="Shape 6731"/>
          <p:cNvSpPr/>
          <p:nvPr/>
        </p:nvSpPr>
        <p:spPr>
          <a:xfrm>
            <a:off x="1123775" y="39687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32" name="Shape 6732"/>
          <p:cNvSpPr/>
          <p:nvPr/>
        </p:nvSpPr>
        <p:spPr>
          <a:xfrm>
            <a:off x="1149171" y="38060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Shape 1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1" name="Shape 1371"/>
          <p:cNvCxnSpPr/>
          <p:nvPr/>
        </p:nvCxnSpPr>
        <p:spPr>
          <a:xfrm rot="10800000">
            <a:off x="3027950" y="2806325"/>
            <a:ext cx="1842599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36" name="Shape 6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" name="Shape 67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sp>
        <p:nvSpPr>
          <p:cNvPr id="6738" name="Shape 6738"/>
          <p:cNvSpPr txBox="1"/>
          <p:nvPr/>
        </p:nvSpPr>
        <p:spPr>
          <a:xfrm>
            <a:off x="571500" y="1556410"/>
            <a:ext cx="7821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Your </a:t>
            </a:r>
            <a:r>
              <a:rPr b="1" lang="en" sz="3000"/>
              <a:t>standpoint</a:t>
            </a:r>
            <a:r>
              <a:rPr lang="en" sz="3000"/>
              <a:t> gives you a view of what’s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important &amp; valuable. </a:t>
            </a:r>
            <a:r>
              <a:rPr lang="en" sz="2400">
                <a:solidFill>
                  <a:srgbClr val="783F04"/>
                </a:solidFill>
              </a:rPr>
              <a:t>(comm vs. dominance)</a:t>
            </a:r>
          </a:p>
        </p:txBody>
      </p:sp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42" name="Shape 6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3" name="Shape 67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sp>
        <p:nvSpPr>
          <p:cNvPr id="6744" name="Shape 6744"/>
          <p:cNvSpPr txBox="1"/>
          <p:nvPr/>
        </p:nvSpPr>
        <p:spPr>
          <a:xfrm>
            <a:off x="571500" y="1556410"/>
            <a:ext cx="7821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Your </a:t>
            </a:r>
            <a:r>
              <a:rPr b="1" lang="en" sz="3000"/>
              <a:t>standpoint</a:t>
            </a:r>
            <a:r>
              <a:rPr lang="en" sz="3000"/>
              <a:t> gives you a view of what’s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important &amp; valuable. </a:t>
            </a:r>
            <a:r>
              <a:rPr lang="en" sz="2400">
                <a:solidFill>
                  <a:srgbClr val="783F04"/>
                </a:solidFill>
              </a:rPr>
              <a:t>(comm vs. dominance)</a:t>
            </a:r>
          </a:p>
        </p:txBody>
      </p:sp>
      <p:sp>
        <p:nvSpPr>
          <p:cNvPr id="6745" name="Shape 6745"/>
          <p:cNvSpPr txBox="1"/>
          <p:nvPr/>
        </p:nvSpPr>
        <p:spPr>
          <a:xfrm>
            <a:off x="571500" y="2740895"/>
            <a:ext cx="7821900" cy="103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An </a:t>
            </a:r>
            <a:r>
              <a:rPr b="1" lang="en" sz="3000"/>
              <a:t>objectivity</a:t>
            </a:r>
            <a:r>
              <a:rPr lang="en" sz="3000"/>
              <a:t> is what you construct to reify this value. </a:t>
            </a:r>
            <a:r>
              <a:rPr lang="en" sz="2400">
                <a:solidFill>
                  <a:srgbClr val="783F04"/>
                </a:solidFill>
              </a:rPr>
              <a:t>(grooming patterns vs. sex partners)</a:t>
            </a:r>
          </a:p>
        </p:txBody>
      </p:sp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49" name="Shape 6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0" name="Shape 675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sp>
        <p:nvSpPr>
          <p:cNvPr id="6751" name="Shape 6751"/>
          <p:cNvSpPr txBox="1"/>
          <p:nvPr/>
        </p:nvSpPr>
        <p:spPr>
          <a:xfrm>
            <a:off x="571500" y="1556410"/>
            <a:ext cx="7821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Your </a:t>
            </a:r>
            <a:r>
              <a:rPr b="1" lang="en" sz="3000"/>
              <a:t>standpoint</a:t>
            </a:r>
            <a:r>
              <a:rPr lang="en" sz="3000"/>
              <a:t> gives you a view of what’s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important &amp; valuable. </a:t>
            </a:r>
            <a:r>
              <a:rPr lang="en" sz="2400">
                <a:solidFill>
                  <a:srgbClr val="783F04"/>
                </a:solidFill>
              </a:rPr>
              <a:t>(comm vs. dominance)</a:t>
            </a:r>
          </a:p>
        </p:txBody>
      </p:sp>
      <p:sp>
        <p:nvSpPr>
          <p:cNvPr id="6752" name="Shape 6752"/>
          <p:cNvSpPr txBox="1"/>
          <p:nvPr/>
        </p:nvSpPr>
        <p:spPr>
          <a:xfrm>
            <a:off x="571500" y="2740895"/>
            <a:ext cx="7821900" cy="103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An </a:t>
            </a:r>
            <a:r>
              <a:rPr b="1" lang="en" sz="3000"/>
              <a:t>objectivity</a:t>
            </a:r>
            <a:r>
              <a:rPr lang="en" sz="3000"/>
              <a:t> is what you construct to reify this value. </a:t>
            </a:r>
            <a:r>
              <a:rPr lang="en" sz="2400">
                <a:solidFill>
                  <a:srgbClr val="783F04"/>
                </a:solidFill>
              </a:rPr>
              <a:t>(grooming patterns vs. sex partners)</a:t>
            </a:r>
          </a:p>
        </p:txBody>
      </p:sp>
      <p:sp>
        <p:nvSpPr>
          <p:cNvPr id="6753" name="Shape 6753"/>
          <p:cNvSpPr txBox="1"/>
          <p:nvPr/>
        </p:nvSpPr>
        <p:spPr>
          <a:xfrm>
            <a:off x="571500" y="4044820"/>
            <a:ext cx="7821900" cy="103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Standpoints and objectivities can be merged and extended.</a:t>
            </a:r>
          </a:p>
        </p:txBody>
      </p:sp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57" name="Shape 6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" name="Shape 67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Standpoints &amp; objectivity</a:t>
            </a:r>
          </a:p>
        </p:txBody>
      </p:sp>
      <p:sp>
        <p:nvSpPr>
          <p:cNvPr id="6759" name="Shape 6759"/>
          <p:cNvSpPr/>
          <p:nvPr/>
        </p:nvSpPr>
        <p:spPr>
          <a:xfrm>
            <a:off x="898900" y="20500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0" name="Shape 6760"/>
          <p:cNvSpPr/>
          <p:nvPr/>
        </p:nvSpPr>
        <p:spPr>
          <a:xfrm>
            <a:off x="924296" y="18873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61" name="Shape 6761"/>
          <p:cNvPicPr preferRelativeResize="0"/>
          <p:nvPr/>
        </p:nvPicPr>
        <p:blipFill rotWithShape="1">
          <a:blip r:embed="rId3">
            <a:alphaModFix/>
          </a:blip>
          <a:srcRect b="0" l="43819" r="-5" t="0"/>
          <a:stretch/>
        </p:blipFill>
        <p:spPr>
          <a:xfrm>
            <a:off x="7365809" y="151800"/>
            <a:ext cx="1618775" cy="1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762" name="Shape 6762"/>
          <p:cNvSpPr txBox="1"/>
          <p:nvPr/>
        </p:nvSpPr>
        <p:spPr>
          <a:xfrm>
            <a:off x="7392525" y="2014750"/>
            <a:ext cx="1527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Donna Haraway</a:t>
            </a:r>
          </a:p>
        </p:txBody>
      </p:sp>
      <p:sp>
        <p:nvSpPr>
          <p:cNvPr id="6763" name="Shape 6763"/>
          <p:cNvSpPr txBox="1"/>
          <p:nvPr/>
        </p:nvSpPr>
        <p:spPr>
          <a:xfrm>
            <a:off x="7365800" y="1843575"/>
            <a:ext cx="1618800" cy="224399"/>
          </a:xfrm>
          <a:prstGeom prst="rect">
            <a:avLst/>
          </a:prstGeom>
          <a:solidFill>
            <a:srgbClr val="000000">
              <a:alpha val="60380"/>
            </a:srgbClr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" u="sng">
                <a:solidFill>
                  <a:srgbClr val="FFFFFF"/>
                </a:solidFill>
                <a:hlinkClick r:id="rId4"/>
              </a:rPr>
              <a:t>Via commons</a:t>
            </a:r>
            <a:r>
              <a:rPr lang="en" sz="600">
                <a:solidFill>
                  <a:srgbClr val="FFFFFF"/>
                </a:solidFill>
              </a:rPr>
              <a:t>  CC-By_SA 3.0</a:t>
            </a:r>
          </a:p>
        </p:txBody>
      </p:sp>
      <p:sp>
        <p:nvSpPr>
          <p:cNvPr id="6764" name="Shape 6764"/>
          <p:cNvSpPr/>
          <p:nvPr/>
        </p:nvSpPr>
        <p:spPr>
          <a:xfrm>
            <a:off x="741200" y="23350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5" name="Shape 6765"/>
          <p:cNvSpPr/>
          <p:nvPr/>
        </p:nvSpPr>
        <p:spPr>
          <a:xfrm>
            <a:off x="766596" y="21723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6" name="Shape 6766"/>
          <p:cNvSpPr/>
          <p:nvPr/>
        </p:nvSpPr>
        <p:spPr>
          <a:xfrm>
            <a:off x="1021550" y="21586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7" name="Shape 6767"/>
          <p:cNvSpPr/>
          <p:nvPr/>
        </p:nvSpPr>
        <p:spPr>
          <a:xfrm>
            <a:off x="1046946" y="19959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8" name="Shape 6768"/>
          <p:cNvSpPr txBox="1"/>
          <p:nvPr/>
        </p:nvSpPr>
        <p:spPr>
          <a:xfrm>
            <a:off x="324125" y="2712500"/>
            <a:ext cx="13989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Male scientists</a:t>
            </a:r>
          </a:p>
        </p:txBody>
      </p:sp>
      <p:sp>
        <p:nvSpPr>
          <p:cNvPr id="6769" name="Shape 6769"/>
          <p:cNvSpPr/>
          <p:nvPr/>
        </p:nvSpPr>
        <p:spPr>
          <a:xfrm>
            <a:off x="685717" y="39807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0" name="Shape 6770"/>
          <p:cNvSpPr/>
          <p:nvPr/>
        </p:nvSpPr>
        <p:spPr>
          <a:xfrm>
            <a:off x="711113" y="38179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1" name="Shape 6771"/>
          <p:cNvSpPr/>
          <p:nvPr/>
        </p:nvSpPr>
        <p:spPr>
          <a:xfrm>
            <a:off x="966067" y="38043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2" name="Shape 6772"/>
          <p:cNvSpPr/>
          <p:nvPr/>
        </p:nvSpPr>
        <p:spPr>
          <a:xfrm>
            <a:off x="991463" y="36416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3" name="Shape 6773"/>
          <p:cNvSpPr txBox="1"/>
          <p:nvPr/>
        </p:nvSpPr>
        <p:spPr>
          <a:xfrm>
            <a:off x="268642" y="4358150"/>
            <a:ext cx="17103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Female* scientists</a:t>
            </a:r>
          </a:p>
        </p:txBody>
      </p:sp>
      <p:sp>
        <p:nvSpPr>
          <p:cNvPr id="6774" name="Shape 6774"/>
          <p:cNvSpPr/>
          <p:nvPr/>
        </p:nvSpPr>
        <p:spPr>
          <a:xfrm>
            <a:off x="893600" y="248745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5" name="Shape 6775"/>
          <p:cNvSpPr/>
          <p:nvPr/>
        </p:nvSpPr>
        <p:spPr>
          <a:xfrm>
            <a:off x="918996" y="232473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6" name="Shape 6776"/>
          <p:cNvSpPr/>
          <p:nvPr/>
        </p:nvSpPr>
        <p:spPr>
          <a:xfrm>
            <a:off x="1177300" y="2362245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7" name="Shape 6777"/>
          <p:cNvSpPr/>
          <p:nvPr/>
        </p:nvSpPr>
        <p:spPr>
          <a:xfrm>
            <a:off x="1202696" y="2199525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8" name="Shape 6778"/>
          <p:cNvSpPr/>
          <p:nvPr/>
        </p:nvSpPr>
        <p:spPr>
          <a:xfrm>
            <a:off x="460850" y="2443607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9" name="Shape 6779"/>
          <p:cNvSpPr/>
          <p:nvPr/>
        </p:nvSpPr>
        <p:spPr>
          <a:xfrm>
            <a:off x="486246" y="2280887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80" name="Shape 6780"/>
          <p:cNvPicPr preferRelativeResize="0"/>
          <p:nvPr/>
        </p:nvPicPr>
        <p:blipFill rotWithShape="1">
          <a:blip r:embed="rId5">
            <a:alphaModFix/>
          </a:blip>
          <a:srcRect b="0" l="14900" r="18160" t="0"/>
          <a:stretch/>
        </p:blipFill>
        <p:spPr>
          <a:xfrm>
            <a:off x="2758949" y="2557075"/>
            <a:ext cx="1398900" cy="13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781" name="Shape 6781"/>
          <p:cNvSpPr txBox="1"/>
          <p:nvPr/>
        </p:nvSpPr>
        <p:spPr>
          <a:xfrm>
            <a:off x="4717025" y="2209100"/>
            <a:ext cx="17103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reproductive competition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dominance</a:t>
            </a:r>
          </a:p>
        </p:txBody>
      </p:sp>
      <p:sp>
        <p:nvSpPr>
          <p:cNvPr id="6782" name="Shape 6782"/>
          <p:cNvSpPr txBox="1"/>
          <p:nvPr/>
        </p:nvSpPr>
        <p:spPr>
          <a:xfrm>
            <a:off x="4741457" y="3641625"/>
            <a:ext cx="19119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communication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social grooming</a:t>
            </a:r>
          </a:p>
        </p:txBody>
      </p:sp>
      <p:sp>
        <p:nvSpPr>
          <p:cNvPr id="6783" name="Shape 6783"/>
          <p:cNvSpPr/>
          <p:nvPr/>
        </p:nvSpPr>
        <p:spPr>
          <a:xfrm>
            <a:off x="58675" y="1688900"/>
            <a:ext cx="2329800" cy="3198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84" name="Shape 6784"/>
          <p:cNvSpPr/>
          <p:nvPr/>
        </p:nvSpPr>
        <p:spPr>
          <a:xfrm>
            <a:off x="4784100" y="2088675"/>
            <a:ext cx="2141099" cy="260969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85" name="Shape 6785"/>
          <p:cNvSpPr txBox="1"/>
          <p:nvPr/>
        </p:nvSpPr>
        <p:spPr>
          <a:xfrm>
            <a:off x="268650" y="1295166"/>
            <a:ext cx="2141099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Expanded standpoints</a:t>
            </a:r>
          </a:p>
        </p:txBody>
      </p:sp>
      <p:sp>
        <p:nvSpPr>
          <p:cNvPr id="6786" name="Shape 6786"/>
          <p:cNvSpPr txBox="1"/>
          <p:nvPr/>
        </p:nvSpPr>
        <p:spPr>
          <a:xfrm>
            <a:off x="2387850" y="2146641"/>
            <a:ext cx="2141099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Multiple objectivities</a:t>
            </a:r>
          </a:p>
        </p:txBody>
      </p:sp>
      <p:sp>
        <p:nvSpPr>
          <p:cNvPr id="6787" name="Shape 6787"/>
          <p:cNvSpPr txBox="1"/>
          <p:nvPr/>
        </p:nvSpPr>
        <p:spPr>
          <a:xfrm>
            <a:off x="4717025" y="1649225"/>
            <a:ext cx="2275200" cy="40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Expanded understanding</a:t>
            </a:r>
          </a:p>
        </p:txBody>
      </p:sp>
      <p:sp>
        <p:nvSpPr>
          <p:cNvPr id="6788" name="Shape 6788"/>
          <p:cNvSpPr/>
          <p:nvPr/>
        </p:nvSpPr>
        <p:spPr>
          <a:xfrm>
            <a:off x="1404125" y="386023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89" name="Shape 6789"/>
          <p:cNvSpPr/>
          <p:nvPr/>
        </p:nvSpPr>
        <p:spPr>
          <a:xfrm>
            <a:off x="1429521" y="369751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90" name="Shape 6790"/>
          <p:cNvSpPr/>
          <p:nvPr/>
        </p:nvSpPr>
        <p:spPr>
          <a:xfrm>
            <a:off x="1123775" y="3968782"/>
            <a:ext cx="183000" cy="2790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91" name="Shape 6791"/>
          <p:cNvSpPr/>
          <p:nvPr/>
        </p:nvSpPr>
        <p:spPr>
          <a:xfrm>
            <a:off x="1149171" y="3806062"/>
            <a:ext cx="132300" cy="132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95" name="Shape 6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6" name="Shape 679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</a:t>
            </a:r>
          </a:p>
        </p:txBody>
      </p:sp>
      <p:sp>
        <p:nvSpPr>
          <p:cNvPr id="6797" name="Shape 679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</a:t>
            </a:r>
          </a:p>
        </p:txBody>
      </p:sp>
      <p:pic>
        <p:nvPicPr>
          <p:cNvPr id="6798" name="Shape 67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425" y="2652075"/>
            <a:ext cx="2544000" cy="16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9" name="Shape 6799"/>
          <p:cNvPicPr preferRelativeResize="0"/>
          <p:nvPr/>
        </p:nvPicPr>
        <p:blipFill rotWithShape="1">
          <a:blip r:embed="rId4">
            <a:alphaModFix/>
          </a:blip>
          <a:srcRect b="18570" l="32654" r="33959" t="5070"/>
          <a:stretch/>
        </p:blipFill>
        <p:spPr>
          <a:xfrm>
            <a:off x="6047412" y="533400"/>
            <a:ext cx="2544024" cy="2181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00" name="Shape 6800"/>
          <p:cNvCxnSpPr/>
          <p:nvPr/>
        </p:nvCxnSpPr>
        <p:spPr>
          <a:xfrm flipH="1" rot="10800000">
            <a:off x="6356275" y="668725"/>
            <a:ext cx="1510800" cy="1747799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04" name="Shape 6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5" name="Shape 680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</a:t>
            </a:r>
          </a:p>
        </p:txBody>
      </p:sp>
      <p:pic>
        <p:nvPicPr>
          <p:cNvPr id="6806" name="Shape 68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1247">
            <a:off x="6434640" y="503343"/>
            <a:ext cx="3014687" cy="3828643"/>
          </a:xfrm>
          <a:prstGeom prst="rect">
            <a:avLst/>
          </a:prstGeom>
          <a:noFill/>
          <a:ln>
            <a:noFill/>
          </a:ln>
        </p:spPr>
      </p:pic>
      <p:sp>
        <p:nvSpPr>
          <p:cNvPr id="6807" name="Shape 6807"/>
          <p:cNvSpPr txBox="1"/>
          <p:nvPr/>
        </p:nvSpPr>
        <p:spPr>
          <a:xfrm>
            <a:off x="7517232" y="3707703"/>
            <a:ext cx="1448099" cy="251100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User:ClueBot NG</a:t>
            </a:r>
          </a:p>
        </p:txBody>
      </p:sp>
      <p:pic>
        <p:nvPicPr>
          <p:cNvPr id="6808" name="Shape 6808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7858737" y="3236458"/>
            <a:ext cx="765073" cy="49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9" name="Shape 68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923" y="1794019"/>
            <a:ext cx="1164167" cy="582083"/>
          </a:xfrm>
          <a:prstGeom prst="rect">
            <a:avLst/>
          </a:prstGeom>
          <a:noFill/>
          <a:ln>
            <a:noFill/>
          </a:ln>
        </p:spPr>
      </p:pic>
      <p:sp>
        <p:nvSpPr>
          <p:cNvPr id="6810" name="Shape 6810"/>
          <p:cNvSpPr/>
          <p:nvPr/>
        </p:nvSpPr>
        <p:spPr>
          <a:xfrm>
            <a:off x="7783434" y="1984330"/>
            <a:ext cx="317100" cy="4833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1" name="Shape 6811"/>
          <p:cNvSpPr/>
          <p:nvPr/>
        </p:nvSpPr>
        <p:spPr>
          <a:xfrm>
            <a:off x="7827433" y="1702415"/>
            <a:ext cx="229199" cy="229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2" name="Shape 6812"/>
          <p:cNvSpPr/>
          <p:nvPr/>
        </p:nvSpPr>
        <p:spPr>
          <a:xfrm>
            <a:off x="8306740" y="1984330"/>
            <a:ext cx="317100" cy="4833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3" name="Shape 6813"/>
          <p:cNvSpPr/>
          <p:nvPr/>
        </p:nvSpPr>
        <p:spPr>
          <a:xfrm>
            <a:off x="8350740" y="1702415"/>
            <a:ext cx="229199" cy="229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4" name="Shape 68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</a:t>
            </a:r>
          </a:p>
        </p:txBody>
      </p:sp>
      <p:sp>
        <p:nvSpPr>
          <p:cNvPr id="6815" name="Shape 6815"/>
          <p:cNvSpPr txBox="1"/>
          <p:nvPr>
            <p:ph type="title"/>
          </p:nvPr>
        </p:nvSpPr>
        <p:spPr>
          <a:xfrm>
            <a:off x="6161725" y="205975"/>
            <a:ext cx="28961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Objectivity</a:t>
            </a:r>
          </a:p>
        </p:txBody>
      </p:sp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19" name="Shape 6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0" name="Shape 6820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Wikipedia is a firehose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Bad edits must be reverted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Minimize effort </a:t>
            </a:r>
            <a:r>
              <a:rPr lang="en" u="sng"/>
              <a:t>wasted</a:t>
            </a:r>
            <a:r>
              <a:rPr lang="en"/>
              <a:t> on</a:t>
            </a:r>
            <a:br>
              <a:rPr lang="en"/>
            </a:br>
            <a:r>
              <a:rPr lang="en"/>
              <a:t>quality control work</a:t>
            </a:r>
          </a:p>
        </p:txBody>
      </p:sp>
      <p:pic>
        <p:nvPicPr>
          <p:cNvPr id="6821" name="Shape 68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1247">
            <a:off x="6434640" y="503343"/>
            <a:ext cx="3014687" cy="3828643"/>
          </a:xfrm>
          <a:prstGeom prst="rect">
            <a:avLst/>
          </a:prstGeom>
          <a:noFill/>
          <a:ln>
            <a:noFill/>
          </a:ln>
        </p:spPr>
      </p:pic>
      <p:sp>
        <p:nvSpPr>
          <p:cNvPr id="6822" name="Shape 6822"/>
          <p:cNvSpPr txBox="1"/>
          <p:nvPr/>
        </p:nvSpPr>
        <p:spPr>
          <a:xfrm>
            <a:off x="7517232" y="3707703"/>
            <a:ext cx="1448099" cy="251100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User:ClueBot NG</a:t>
            </a:r>
          </a:p>
        </p:txBody>
      </p:sp>
      <p:pic>
        <p:nvPicPr>
          <p:cNvPr id="6823" name="Shape 6823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7858737" y="3236458"/>
            <a:ext cx="765073" cy="49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4" name="Shape 68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923" y="1794019"/>
            <a:ext cx="1164167" cy="582083"/>
          </a:xfrm>
          <a:prstGeom prst="rect">
            <a:avLst/>
          </a:prstGeom>
          <a:noFill/>
          <a:ln>
            <a:noFill/>
          </a:ln>
        </p:spPr>
      </p:pic>
      <p:sp>
        <p:nvSpPr>
          <p:cNvPr id="6825" name="Shape 6825"/>
          <p:cNvSpPr/>
          <p:nvPr/>
        </p:nvSpPr>
        <p:spPr>
          <a:xfrm>
            <a:off x="7783434" y="1984330"/>
            <a:ext cx="317100" cy="4833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6" name="Shape 6826"/>
          <p:cNvSpPr/>
          <p:nvPr/>
        </p:nvSpPr>
        <p:spPr>
          <a:xfrm>
            <a:off x="7827433" y="1702415"/>
            <a:ext cx="229199" cy="229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7" name="Shape 6827"/>
          <p:cNvSpPr/>
          <p:nvPr/>
        </p:nvSpPr>
        <p:spPr>
          <a:xfrm>
            <a:off x="8306740" y="1984330"/>
            <a:ext cx="317100" cy="4833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8" name="Shape 6828"/>
          <p:cNvSpPr/>
          <p:nvPr/>
        </p:nvSpPr>
        <p:spPr>
          <a:xfrm>
            <a:off x="8350740" y="1702415"/>
            <a:ext cx="229199" cy="229199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9" name="Shape 6829"/>
          <p:cNvSpPr txBox="1"/>
          <p:nvPr/>
        </p:nvSpPr>
        <p:spPr>
          <a:xfrm>
            <a:off x="430975" y="3803750"/>
            <a:ext cx="6080399" cy="116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MASSIVE SUCCESS!</a:t>
            </a:r>
          </a:p>
        </p:txBody>
      </p:sp>
      <p:sp>
        <p:nvSpPr>
          <p:cNvPr id="6830" name="Shape 68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Standpoint</a:t>
            </a:r>
          </a:p>
        </p:txBody>
      </p:sp>
      <p:sp>
        <p:nvSpPr>
          <p:cNvPr id="6831" name="Shape 6831"/>
          <p:cNvSpPr txBox="1"/>
          <p:nvPr>
            <p:ph type="title"/>
          </p:nvPr>
        </p:nvSpPr>
        <p:spPr>
          <a:xfrm>
            <a:off x="6161725" y="205975"/>
            <a:ext cx="28961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Objectivity</a:t>
            </a:r>
          </a:p>
        </p:txBody>
      </p:sp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35" name="Shape 6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6" name="Shape 6836"/>
          <p:cNvSpPr/>
          <p:nvPr/>
        </p:nvSpPr>
        <p:spPr>
          <a:xfrm>
            <a:off x="3076725" y="732200"/>
            <a:ext cx="2605499" cy="40950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837" name="Shape 68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1255">
            <a:off x="3699371" y="1458124"/>
            <a:ext cx="2076858" cy="26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8" name="Shape 6838"/>
          <p:cNvSpPr txBox="1"/>
          <p:nvPr/>
        </p:nvSpPr>
        <p:spPr>
          <a:xfrm>
            <a:off x="4445157" y="3665660"/>
            <a:ext cx="997799" cy="173100"/>
          </a:xfrm>
          <a:prstGeom prst="rect">
            <a:avLst/>
          </a:prstGeom>
          <a:solidFill>
            <a:srgbClr val="000000">
              <a:alpha val="626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User:ClueBot NG</a:t>
            </a:r>
          </a:p>
        </p:txBody>
      </p:sp>
      <p:pic>
        <p:nvPicPr>
          <p:cNvPr id="6839" name="Shape 6839"/>
          <p:cNvPicPr preferRelativeResize="0"/>
          <p:nvPr/>
        </p:nvPicPr>
        <p:blipFill rotWithShape="1">
          <a:blip r:embed="rId4">
            <a:alphaModFix/>
          </a:blip>
          <a:srcRect b="17332" l="68335" r="6180" t="57250"/>
          <a:stretch/>
        </p:blipFill>
        <p:spPr>
          <a:xfrm>
            <a:off x="4680424" y="3341013"/>
            <a:ext cx="527065" cy="33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0" name="Shape 68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6605" y="2347295"/>
            <a:ext cx="802007" cy="401005"/>
          </a:xfrm>
          <a:prstGeom prst="rect">
            <a:avLst/>
          </a:prstGeom>
          <a:noFill/>
          <a:ln>
            <a:noFill/>
          </a:ln>
        </p:spPr>
      </p:pic>
      <p:sp>
        <p:nvSpPr>
          <p:cNvPr id="6841" name="Shape 6841"/>
          <p:cNvSpPr/>
          <p:nvPr/>
        </p:nvSpPr>
        <p:spPr>
          <a:xfrm>
            <a:off x="4628547" y="2478403"/>
            <a:ext cx="218400" cy="3326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2" name="Shape 6842"/>
          <p:cNvSpPr/>
          <p:nvPr/>
        </p:nvSpPr>
        <p:spPr>
          <a:xfrm>
            <a:off x="4658859" y="2284188"/>
            <a:ext cx="157800" cy="157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3" name="Shape 6843"/>
          <p:cNvSpPr/>
          <p:nvPr/>
        </p:nvSpPr>
        <p:spPr>
          <a:xfrm>
            <a:off x="4989059" y="2478403"/>
            <a:ext cx="218400" cy="3326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4" name="Shape 6844"/>
          <p:cNvSpPr/>
          <p:nvPr/>
        </p:nvSpPr>
        <p:spPr>
          <a:xfrm>
            <a:off x="5019371" y="2284188"/>
            <a:ext cx="157800" cy="157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5" name="Shape 6845"/>
          <p:cNvSpPr/>
          <p:nvPr/>
        </p:nvSpPr>
        <p:spPr>
          <a:xfrm>
            <a:off x="170625" y="877529"/>
            <a:ext cx="1996919" cy="3798899"/>
          </a:xfrm>
          <a:prstGeom prst="cloud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INTERNET</a:t>
            </a:r>
          </a:p>
        </p:txBody>
      </p:sp>
      <p:pic>
        <p:nvPicPr>
          <p:cNvPr id="6846" name="Shape 68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9223" y="1920904"/>
            <a:ext cx="1874775" cy="1712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7" name="Shape 6847"/>
          <p:cNvCxnSpPr>
            <a:stCxn id="6845" idx="0"/>
            <a:endCxn id="6836" idx="1"/>
          </p:cNvCxnSpPr>
          <p:nvPr/>
        </p:nvCxnSpPr>
        <p:spPr>
          <a:xfrm>
            <a:off x="2165880" y="2776979"/>
            <a:ext cx="910800" cy="2700"/>
          </a:xfrm>
          <a:prstGeom prst="straightConnector1">
            <a:avLst/>
          </a:prstGeom>
          <a:noFill/>
          <a:ln cap="flat" cmpd="sng" w="7620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848" name="Shape 6848"/>
          <p:cNvCxnSpPr>
            <a:stCxn id="6836" idx="3"/>
            <a:endCxn id="6849" idx="2"/>
          </p:cNvCxnSpPr>
          <p:nvPr/>
        </p:nvCxnSpPr>
        <p:spPr>
          <a:xfrm flipH="1" rot="10800000">
            <a:off x="5682224" y="2777000"/>
            <a:ext cx="1195200" cy="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850" name="Shape 6850"/>
          <p:cNvSpPr txBox="1"/>
          <p:nvPr/>
        </p:nvSpPr>
        <p:spPr>
          <a:xfrm>
            <a:off x="7374575" y="1421400"/>
            <a:ext cx="1586099" cy="86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9" name="Shape 6849"/>
          <p:cNvSpPr/>
          <p:nvPr/>
        </p:nvSpPr>
        <p:spPr>
          <a:xfrm rot="5400000">
            <a:off x="6312374" y="2581029"/>
            <a:ext cx="1521900" cy="3918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RecentChanges</a:t>
            </a:r>
          </a:p>
        </p:txBody>
      </p:sp>
      <p:sp>
        <p:nvSpPr>
          <p:cNvPr id="6851" name="Shape 6851"/>
          <p:cNvSpPr txBox="1"/>
          <p:nvPr/>
        </p:nvSpPr>
        <p:spPr>
          <a:xfrm>
            <a:off x="3458425" y="841975"/>
            <a:ext cx="1819799" cy="7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90% reduction in workload</a:t>
            </a:r>
          </a:p>
        </p:txBody>
      </p:sp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55" name="Shape 6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6" name="Shape 68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99175"/>
            <a:ext cx="7620000" cy="285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7" name="Shape 6857"/>
          <p:cNvCxnSpPr/>
          <p:nvPr/>
        </p:nvCxnSpPr>
        <p:spPr>
          <a:xfrm flipH="1" rot="10800000">
            <a:off x="4937375" y="1096050"/>
            <a:ext cx="1152299" cy="2314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858" name="Shape 6858"/>
          <p:cNvSpPr txBox="1"/>
          <p:nvPr/>
        </p:nvSpPr>
        <p:spPr>
          <a:xfrm>
            <a:off x="3991125" y="3447750"/>
            <a:ext cx="2848200" cy="15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Woah woah woah!  All the newcomers are leaving!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Suh, B., et al. (2009). The singularity is not near: slowing growth of Wikipedia. WikiSym. ACM.</a:t>
            </a:r>
          </a:p>
        </p:txBody>
      </p: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62" name="Shape 6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3" name="Shape 68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99175"/>
            <a:ext cx="7620000" cy="285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64" name="Shape 6864"/>
          <p:cNvCxnSpPr/>
          <p:nvPr/>
        </p:nvCxnSpPr>
        <p:spPr>
          <a:xfrm flipH="1" rot="10800000">
            <a:off x="4937375" y="1096050"/>
            <a:ext cx="1152299" cy="23141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865" name="Shape 6865"/>
          <p:cNvSpPr txBox="1"/>
          <p:nvPr/>
        </p:nvSpPr>
        <p:spPr>
          <a:xfrm>
            <a:off x="3991125" y="3447750"/>
            <a:ext cx="2848200" cy="15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Woah woah woah!  All the newcomers are leaving!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Suh, B., et al. (2009). The singularity is not near: slowing growth of Wikipedia. WikiSym. ACM.</a:t>
            </a:r>
          </a:p>
        </p:txBody>
      </p:sp>
      <p:cxnSp>
        <p:nvCxnSpPr>
          <p:cNvPr id="6866" name="Shape 6866"/>
          <p:cNvCxnSpPr/>
          <p:nvPr/>
        </p:nvCxnSpPr>
        <p:spPr>
          <a:xfrm rot="10800000">
            <a:off x="7054199" y="1270875"/>
            <a:ext cx="375300" cy="18680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867" name="Shape 6867"/>
          <p:cNvSpPr txBox="1"/>
          <p:nvPr/>
        </p:nvSpPr>
        <p:spPr>
          <a:xfrm>
            <a:off x="6787775" y="3156675"/>
            <a:ext cx="2356199" cy="15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 forgot to design for  socializing newcomers!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Halfaker, A. et al. (2012) The Rise and Decline of an Open Collaboration System. American Behavioral Scientist. </a:t>
            </a:r>
          </a:p>
        </p:txBody>
      </p:sp>
    </p:spTree>
  </p:cSld>
  <p:clrMapOvr>
    <a:masterClrMapping/>
  </p:clrMapOvr>
  <p:transition spd="slow">
    <p:cut/>
  </p:transition>
</p:sld>
</file>

<file path=ppt/theme/theme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